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5"/>
  </p:notesMasterIdLst>
  <p:sldIdLst>
    <p:sldId id="256" r:id="rId2"/>
    <p:sldId id="258" r:id="rId3"/>
    <p:sldId id="260" r:id="rId4"/>
    <p:sldId id="307" r:id="rId5"/>
    <p:sldId id="306" r:id="rId6"/>
    <p:sldId id="308" r:id="rId7"/>
    <p:sldId id="309" r:id="rId8"/>
    <p:sldId id="310" r:id="rId9"/>
    <p:sldId id="311" r:id="rId10"/>
    <p:sldId id="312" r:id="rId11"/>
    <p:sldId id="313" r:id="rId12"/>
    <p:sldId id="314" r:id="rId13"/>
    <p:sldId id="323" r:id="rId14"/>
    <p:sldId id="324" r:id="rId15"/>
    <p:sldId id="325" r:id="rId16"/>
    <p:sldId id="326" r:id="rId17"/>
    <p:sldId id="327" r:id="rId18"/>
    <p:sldId id="317" r:id="rId19"/>
    <p:sldId id="316" r:id="rId20"/>
    <p:sldId id="315" r:id="rId21"/>
    <p:sldId id="318" r:id="rId22"/>
    <p:sldId id="329" r:id="rId23"/>
    <p:sldId id="328" r:id="rId24"/>
    <p:sldId id="330" r:id="rId25"/>
    <p:sldId id="338" r:id="rId26"/>
    <p:sldId id="331" r:id="rId27"/>
    <p:sldId id="333" r:id="rId28"/>
    <p:sldId id="332" r:id="rId29"/>
    <p:sldId id="336" r:id="rId30"/>
    <p:sldId id="337" r:id="rId31"/>
    <p:sldId id="320" r:id="rId32"/>
    <p:sldId id="319" r:id="rId33"/>
    <p:sldId id="321" r:id="rId34"/>
  </p:sldIdLst>
  <p:sldSz cx="9144000" cy="5143500" type="screen16x9"/>
  <p:notesSz cx="6858000" cy="9144000"/>
  <p:embeddedFontLst>
    <p:embeddedFont>
      <p:font typeface="Cambria Math" panose="02040503050406030204" pitchFamily="18" charset="0"/>
      <p:regular r:id="rId36"/>
    </p:embeddedFont>
    <p:embeddedFont>
      <p:font typeface="Montserrat" panose="00000500000000000000" pitchFamily="2" charset="0"/>
      <p:regular r:id="rId37"/>
      <p:bold r:id="rId38"/>
      <p:italic r:id="rId39"/>
      <p:boldItalic r:id="rId40"/>
    </p:embeddedFont>
    <p:embeddedFont>
      <p:font typeface="Proxima Nova Extrabold" panose="020B0604020202020204" charset="0"/>
      <p:bold r:id="rId41"/>
    </p:embeddedFont>
    <p:embeddedFont>
      <p:font typeface="Rubik Medium" panose="020B0604020202020204" charset="-79"/>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56E854-60DB-4C77-A841-AB20F94F1EA1}">
  <a:tblStyle styleId="{2F56E854-60DB-4C77-A841-AB20F94F1E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417FC8-382D-40FF-8D34-134ABC053FA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5643F3FF-EF26-4724-9B35-21BE11587074}">
      <dgm:prSet phldrT="[Text]"/>
      <dgm:spPr/>
      <dgm:t>
        <a:bodyPr/>
        <a:lstStyle/>
        <a:p>
          <a:r>
            <a:rPr lang="en-US" dirty="0"/>
            <a:t>55</a:t>
          </a:r>
        </a:p>
      </dgm:t>
    </dgm:pt>
    <dgm:pt modelId="{FD8D8A5C-1A2D-4575-A04A-52CCF29B42EE}" type="parTrans" cxnId="{634E952E-51A7-4BFB-A778-03C8947310BE}">
      <dgm:prSet/>
      <dgm:spPr/>
      <dgm:t>
        <a:bodyPr/>
        <a:lstStyle/>
        <a:p>
          <a:endParaRPr lang="en-US"/>
        </a:p>
      </dgm:t>
    </dgm:pt>
    <dgm:pt modelId="{4F8466C7-F451-4B6B-BF74-01CE7769AEEE}" type="sibTrans" cxnId="{634E952E-51A7-4BFB-A778-03C8947310BE}">
      <dgm:prSet/>
      <dgm:spPr/>
      <dgm:t>
        <a:bodyPr/>
        <a:lstStyle/>
        <a:p>
          <a:endParaRPr lang="en-US"/>
        </a:p>
      </dgm:t>
    </dgm:pt>
    <dgm:pt modelId="{727485E8-4FC1-4998-B081-A8B592A14971}">
      <dgm:prSet phldrT="[Text]"/>
      <dgm:spPr/>
      <dgm:t>
        <a:bodyPr/>
        <a:lstStyle/>
        <a:p>
          <a:r>
            <a:rPr lang="en-US" dirty="0">
              <a:solidFill>
                <a:schemeClr val="tx1"/>
              </a:solidFill>
            </a:rPr>
            <a:t>35</a:t>
          </a:r>
        </a:p>
      </dgm:t>
    </dgm:pt>
    <dgm:pt modelId="{745FC85C-5BC5-44C6-A62F-24D194351D2F}" type="parTrans" cxnId="{F3149378-3C04-4390-9B04-B59F263AA616}">
      <dgm:prSet/>
      <dgm:spPr/>
      <dgm:t>
        <a:bodyPr/>
        <a:lstStyle/>
        <a:p>
          <a:endParaRPr lang="en-US"/>
        </a:p>
      </dgm:t>
    </dgm:pt>
    <dgm:pt modelId="{D5DB1644-A7B0-4BF3-834B-6DEA46C832BA}" type="sibTrans" cxnId="{F3149378-3C04-4390-9B04-B59F263AA616}">
      <dgm:prSet/>
      <dgm:spPr/>
      <dgm:t>
        <a:bodyPr/>
        <a:lstStyle/>
        <a:p>
          <a:endParaRPr lang="en-US"/>
        </a:p>
      </dgm:t>
    </dgm:pt>
    <dgm:pt modelId="{61244835-BC12-4C50-8DB0-5D68D3DE480B}">
      <dgm:prSet phldrT="[Text]"/>
      <dgm:spPr/>
      <dgm:t>
        <a:bodyPr/>
        <a:lstStyle/>
        <a:p>
          <a:r>
            <a:rPr lang="en-US" dirty="0"/>
            <a:t>60</a:t>
          </a:r>
        </a:p>
      </dgm:t>
    </dgm:pt>
    <dgm:pt modelId="{6350AD02-465C-4705-A8F1-87D92F00036F}" type="parTrans" cxnId="{064FE8A4-5430-40C2-8642-839DFD2AA4CB}">
      <dgm:prSet/>
      <dgm:spPr/>
      <dgm:t>
        <a:bodyPr/>
        <a:lstStyle/>
        <a:p>
          <a:endParaRPr lang="en-US"/>
        </a:p>
      </dgm:t>
    </dgm:pt>
    <dgm:pt modelId="{374FD502-A6D5-485A-BF27-603CEFA4CC30}" type="sibTrans" cxnId="{064FE8A4-5430-40C2-8642-839DFD2AA4CB}">
      <dgm:prSet/>
      <dgm:spPr/>
      <dgm:t>
        <a:bodyPr/>
        <a:lstStyle/>
        <a:p>
          <a:endParaRPr lang="en-US"/>
        </a:p>
      </dgm:t>
    </dgm:pt>
    <dgm:pt modelId="{270A4529-9E98-4B16-98AB-9C9601FAF29F}">
      <dgm:prSet phldrT="[Text]"/>
      <dgm:spPr/>
      <dgm:t>
        <a:bodyPr/>
        <a:lstStyle/>
        <a:p>
          <a:r>
            <a:rPr lang="en-US" dirty="0">
              <a:solidFill>
                <a:schemeClr val="accent5"/>
              </a:solidFill>
            </a:rPr>
            <a:t>100</a:t>
          </a:r>
        </a:p>
      </dgm:t>
    </dgm:pt>
    <dgm:pt modelId="{6E0AF165-F22F-4983-9359-0248D04130C6}" type="parTrans" cxnId="{BD116084-8A64-457E-BD6D-C10E321A18C0}">
      <dgm:prSet/>
      <dgm:spPr/>
      <dgm:t>
        <a:bodyPr/>
        <a:lstStyle/>
        <a:p>
          <a:endParaRPr lang="en-US"/>
        </a:p>
      </dgm:t>
    </dgm:pt>
    <dgm:pt modelId="{7137322A-F4FD-4BF6-9A20-2AE2A1581C59}" type="sibTrans" cxnId="{BD116084-8A64-457E-BD6D-C10E321A18C0}">
      <dgm:prSet/>
      <dgm:spPr/>
      <dgm:t>
        <a:bodyPr/>
        <a:lstStyle/>
        <a:p>
          <a:endParaRPr lang="en-US"/>
        </a:p>
      </dgm:t>
    </dgm:pt>
    <dgm:pt modelId="{9A254D30-03EC-451E-AD7C-2A75C748070A}">
      <dgm:prSet phldrT="[Text]"/>
      <dgm:spPr/>
      <dgm:t>
        <a:bodyPr/>
        <a:lstStyle/>
        <a:p>
          <a:r>
            <a:rPr lang="en-US" dirty="0">
              <a:solidFill>
                <a:schemeClr val="tx1"/>
              </a:solidFill>
            </a:rPr>
            <a:t>40</a:t>
          </a:r>
        </a:p>
      </dgm:t>
    </dgm:pt>
    <dgm:pt modelId="{A417C18E-0BF6-4C80-BCD9-EFE59C078E83}" type="parTrans" cxnId="{9B0F3F0D-808A-4D9F-8F3B-AE1B733A58AA}">
      <dgm:prSet/>
      <dgm:spPr/>
      <dgm:t>
        <a:bodyPr/>
        <a:lstStyle/>
        <a:p>
          <a:endParaRPr lang="en-US"/>
        </a:p>
      </dgm:t>
    </dgm:pt>
    <dgm:pt modelId="{670F8922-3B1F-4055-9517-9CD3297E4BC3}" type="sibTrans" cxnId="{9B0F3F0D-808A-4D9F-8F3B-AE1B733A58AA}">
      <dgm:prSet/>
      <dgm:spPr/>
      <dgm:t>
        <a:bodyPr/>
        <a:lstStyle/>
        <a:p>
          <a:endParaRPr lang="en-US"/>
        </a:p>
      </dgm:t>
    </dgm:pt>
    <dgm:pt modelId="{E49844BA-0B0C-4858-BA96-4CCCE384CD12}" type="pres">
      <dgm:prSet presAssocID="{5B417FC8-382D-40FF-8D34-134ABC053FAF}" presName="Name0" presStyleCnt="0">
        <dgm:presLayoutVars>
          <dgm:chMax val="1"/>
          <dgm:dir/>
          <dgm:animLvl val="ctr"/>
          <dgm:resizeHandles val="exact"/>
        </dgm:presLayoutVars>
      </dgm:prSet>
      <dgm:spPr/>
    </dgm:pt>
    <dgm:pt modelId="{86CD7E3A-5721-457D-8E0A-532DC0F1E941}" type="pres">
      <dgm:prSet presAssocID="{5643F3FF-EF26-4724-9B35-21BE11587074}" presName="centerShape" presStyleLbl="node0" presStyleIdx="0" presStyleCnt="1"/>
      <dgm:spPr/>
    </dgm:pt>
    <dgm:pt modelId="{F8055E21-C710-461A-A6C5-61BEF6A71E94}" type="pres">
      <dgm:prSet presAssocID="{745FC85C-5BC5-44C6-A62F-24D194351D2F}" presName="parTrans" presStyleLbl="sibTrans2D1" presStyleIdx="0" presStyleCnt="4"/>
      <dgm:spPr/>
    </dgm:pt>
    <dgm:pt modelId="{4A6D4C3F-64D7-4D2B-8705-B33B816082D4}" type="pres">
      <dgm:prSet presAssocID="{745FC85C-5BC5-44C6-A62F-24D194351D2F}" presName="connectorText" presStyleLbl="sibTrans2D1" presStyleIdx="0" presStyleCnt="4"/>
      <dgm:spPr/>
    </dgm:pt>
    <dgm:pt modelId="{4ABEF655-B0F4-4487-BC9F-C96AF081DB75}" type="pres">
      <dgm:prSet presAssocID="{727485E8-4FC1-4998-B081-A8B592A14971}" presName="node" presStyleLbl="node1" presStyleIdx="0" presStyleCnt="4">
        <dgm:presLayoutVars>
          <dgm:bulletEnabled val="1"/>
        </dgm:presLayoutVars>
      </dgm:prSet>
      <dgm:spPr/>
    </dgm:pt>
    <dgm:pt modelId="{98F26878-B625-4636-9D2A-85368613EAA1}" type="pres">
      <dgm:prSet presAssocID="{6350AD02-465C-4705-A8F1-87D92F00036F}" presName="parTrans" presStyleLbl="sibTrans2D1" presStyleIdx="1" presStyleCnt="4"/>
      <dgm:spPr/>
    </dgm:pt>
    <dgm:pt modelId="{45B752A1-8C1F-488F-B123-4937666C9CD7}" type="pres">
      <dgm:prSet presAssocID="{6350AD02-465C-4705-A8F1-87D92F00036F}" presName="connectorText" presStyleLbl="sibTrans2D1" presStyleIdx="1" presStyleCnt="4"/>
      <dgm:spPr/>
    </dgm:pt>
    <dgm:pt modelId="{1BCC62DD-48CC-4E1C-8E1A-682929AD2545}" type="pres">
      <dgm:prSet presAssocID="{61244835-BC12-4C50-8DB0-5D68D3DE480B}" presName="node" presStyleLbl="node1" presStyleIdx="1" presStyleCnt="4">
        <dgm:presLayoutVars>
          <dgm:bulletEnabled val="1"/>
        </dgm:presLayoutVars>
      </dgm:prSet>
      <dgm:spPr/>
    </dgm:pt>
    <dgm:pt modelId="{07E29FC1-7199-47FB-A4F3-FB81C8E9EEAB}" type="pres">
      <dgm:prSet presAssocID="{6E0AF165-F22F-4983-9359-0248D04130C6}" presName="parTrans" presStyleLbl="sibTrans2D1" presStyleIdx="2" presStyleCnt="4"/>
      <dgm:spPr/>
    </dgm:pt>
    <dgm:pt modelId="{0E9F43E7-C393-4165-A3D3-8666846CB8DD}" type="pres">
      <dgm:prSet presAssocID="{6E0AF165-F22F-4983-9359-0248D04130C6}" presName="connectorText" presStyleLbl="sibTrans2D1" presStyleIdx="2" presStyleCnt="4"/>
      <dgm:spPr/>
    </dgm:pt>
    <dgm:pt modelId="{C8D6E1F6-F467-4850-9F41-38D3B5071436}" type="pres">
      <dgm:prSet presAssocID="{270A4529-9E98-4B16-98AB-9C9601FAF29F}" presName="node" presStyleLbl="node1" presStyleIdx="2" presStyleCnt="4">
        <dgm:presLayoutVars>
          <dgm:bulletEnabled val="1"/>
        </dgm:presLayoutVars>
      </dgm:prSet>
      <dgm:spPr/>
    </dgm:pt>
    <dgm:pt modelId="{EAC77438-4BE4-4E37-8FC9-AB66FB72F4C3}" type="pres">
      <dgm:prSet presAssocID="{A417C18E-0BF6-4C80-BCD9-EFE59C078E83}" presName="parTrans" presStyleLbl="sibTrans2D1" presStyleIdx="3" presStyleCnt="4"/>
      <dgm:spPr/>
    </dgm:pt>
    <dgm:pt modelId="{9F7B8E48-6578-426B-B3B8-43FB573A519C}" type="pres">
      <dgm:prSet presAssocID="{A417C18E-0BF6-4C80-BCD9-EFE59C078E83}" presName="connectorText" presStyleLbl="sibTrans2D1" presStyleIdx="3" presStyleCnt="4"/>
      <dgm:spPr/>
    </dgm:pt>
    <dgm:pt modelId="{D3011728-B36B-4B14-9738-CC2AF4D94C46}" type="pres">
      <dgm:prSet presAssocID="{9A254D30-03EC-451E-AD7C-2A75C748070A}" presName="node" presStyleLbl="node1" presStyleIdx="3" presStyleCnt="4">
        <dgm:presLayoutVars>
          <dgm:bulletEnabled val="1"/>
        </dgm:presLayoutVars>
      </dgm:prSet>
      <dgm:spPr/>
    </dgm:pt>
  </dgm:ptLst>
  <dgm:cxnLst>
    <dgm:cxn modelId="{1E219809-D42A-4848-A5CB-8F8AFDFF451B}" type="presOf" srcId="{6350AD02-465C-4705-A8F1-87D92F00036F}" destId="{45B752A1-8C1F-488F-B123-4937666C9CD7}" srcOrd="1" destOrd="0" presId="urn:microsoft.com/office/officeart/2005/8/layout/radial5"/>
    <dgm:cxn modelId="{9B0F3F0D-808A-4D9F-8F3B-AE1B733A58AA}" srcId="{5643F3FF-EF26-4724-9B35-21BE11587074}" destId="{9A254D30-03EC-451E-AD7C-2A75C748070A}" srcOrd="3" destOrd="0" parTransId="{A417C18E-0BF6-4C80-BCD9-EFE59C078E83}" sibTransId="{670F8922-3B1F-4055-9517-9CD3297E4BC3}"/>
    <dgm:cxn modelId="{20084D0D-5AB1-4C1C-9A77-FC0773514091}" type="presOf" srcId="{5643F3FF-EF26-4724-9B35-21BE11587074}" destId="{86CD7E3A-5721-457D-8E0A-532DC0F1E941}" srcOrd="0" destOrd="0" presId="urn:microsoft.com/office/officeart/2005/8/layout/radial5"/>
    <dgm:cxn modelId="{037B4F1C-272E-44C0-9973-E3C712877DCA}" type="presOf" srcId="{6E0AF165-F22F-4983-9359-0248D04130C6}" destId="{07E29FC1-7199-47FB-A4F3-FB81C8E9EEAB}" srcOrd="0" destOrd="0" presId="urn:microsoft.com/office/officeart/2005/8/layout/radial5"/>
    <dgm:cxn modelId="{87CDF321-FDA1-4366-8F20-785D512909B6}" type="presOf" srcId="{A417C18E-0BF6-4C80-BCD9-EFE59C078E83}" destId="{EAC77438-4BE4-4E37-8FC9-AB66FB72F4C3}" srcOrd="0" destOrd="0" presId="urn:microsoft.com/office/officeart/2005/8/layout/radial5"/>
    <dgm:cxn modelId="{8F2A4B22-C30F-4645-B1C7-BF37FB191AA5}" type="presOf" srcId="{745FC85C-5BC5-44C6-A62F-24D194351D2F}" destId="{F8055E21-C710-461A-A6C5-61BEF6A71E94}" srcOrd="0" destOrd="0" presId="urn:microsoft.com/office/officeart/2005/8/layout/radial5"/>
    <dgm:cxn modelId="{9950EC2D-1ADB-4255-8E8B-F88C4E9FC340}" type="presOf" srcId="{61244835-BC12-4C50-8DB0-5D68D3DE480B}" destId="{1BCC62DD-48CC-4E1C-8E1A-682929AD2545}" srcOrd="0" destOrd="0" presId="urn:microsoft.com/office/officeart/2005/8/layout/radial5"/>
    <dgm:cxn modelId="{634E952E-51A7-4BFB-A778-03C8947310BE}" srcId="{5B417FC8-382D-40FF-8D34-134ABC053FAF}" destId="{5643F3FF-EF26-4724-9B35-21BE11587074}" srcOrd="0" destOrd="0" parTransId="{FD8D8A5C-1A2D-4575-A04A-52CCF29B42EE}" sibTransId="{4F8466C7-F451-4B6B-BF74-01CE7769AEEE}"/>
    <dgm:cxn modelId="{BB0F3130-D88D-46E8-BA0B-E6E1F7C42F5F}" type="presOf" srcId="{270A4529-9E98-4B16-98AB-9C9601FAF29F}" destId="{C8D6E1F6-F467-4850-9F41-38D3B5071436}" srcOrd="0" destOrd="0" presId="urn:microsoft.com/office/officeart/2005/8/layout/radial5"/>
    <dgm:cxn modelId="{84CE5F4A-4EBD-45CA-8DC4-8BA0F945ACFE}" type="presOf" srcId="{745FC85C-5BC5-44C6-A62F-24D194351D2F}" destId="{4A6D4C3F-64D7-4D2B-8705-B33B816082D4}" srcOrd="1" destOrd="0" presId="urn:microsoft.com/office/officeart/2005/8/layout/radial5"/>
    <dgm:cxn modelId="{851B044F-EA69-42C6-B11C-2ACDFE46BA7B}" type="presOf" srcId="{727485E8-4FC1-4998-B081-A8B592A14971}" destId="{4ABEF655-B0F4-4487-BC9F-C96AF081DB75}" srcOrd="0" destOrd="0" presId="urn:microsoft.com/office/officeart/2005/8/layout/radial5"/>
    <dgm:cxn modelId="{5B218254-A05A-48A7-958F-817D3F658D0C}" type="presOf" srcId="{9A254D30-03EC-451E-AD7C-2A75C748070A}" destId="{D3011728-B36B-4B14-9738-CC2AF4D94C46}" srcOrd="0" destOrd="0" presId="urn:microsoft.com/office/officeart/2005/8/layout/radial5"/>
    <dgm:cxn modelId="{F3149378-3C04-4390-9B04-B59F263AA616}" srcId="{5643F3FF-EF26-4724-9B35-21BE11587074}" destId="{727485E8-4FC1-4998-B081-A8B592A14971}" srcOrd="0" destOrd="0" parTransId="{745FC85C-5BC5-44C6-A62F-24D194351D2F}" sibTransId="{D5DB1644-A7B0-4BF3-834B-6DEA46C832BA}"/>
    <dgm:cxn modelId="{BD116084-8A64-457E-BD6D-C10E321A18C0}" srcId="{5643F3FF-EF26-4724-9B35-21BE11587074}" destId="{270A4529-9E98-4B16-98AB-9C9601FAF29F}" srcOrd="2" destOrd="0" parTransId="{6E0AF165-F22F-4983-9359-0248D04130C6}" sibTransId="{7137322A-F4FD-4BF6-9A20-2AE2A1581C59}"/>
    <dgm:cxn modelId="{064FE8A4-5430-40C2-8642-839DFD2AA4CB}" srcId="{5643F3FF-EF26-4724-9B35-21BE11587074}" destId="{61244835-BC12-4C50-8DB0-5D68D3DE480B}" srcOrd="1" destOrd="0" parTransId="{6350AD02-465C-4705-A8F1-87D92F00036F}" sibTransId="{374FD502-A6D5-485A-BF27-603CEFA4CC30}"/>
    <dgm:cxn modelId="{027872AB-9802-4414-914B-67F8DB0710F6}" type="presOf" srcId="{6E0AF165-F22F-4983-9359-0248D04130C6}" destId="{0E9F43E7-C393-4165-A3D3-8666846CB8DD}" srcOrd="1" destOrd="0" presId="urn:microsoft.com/office/officeart/2005/8/layout/radial5"/>
    <dgm:cxn modelId="{39722BC4-0488-4392-97EB-5738C0945C82}" type="presOf" srcId="{A417C18E-0BF6-4C80-BCD9-EFE59C078E83}" destId="{9F7B8E48-6578-426B-B3B8-43FB573A519C}" srcOrd="1" destOrd="0" presId="urn:microsoft.com/office/officeart/2005/8/layout/radial5"/>
    <dgm:cxn modelId="{405A6FD8-23E0-4D9D-B2BE-B7281DA09289}" type="presOf" srcId="{6350AD02-465C-4705-A8F1-87D92F00036F}" destId="{98F26878-B625-4636-9D2A-85368613EAA1}" srcOrd="0" destOrd="0" presId="urn:microsoft.com/office/officeart/2005/8/layout/radial5"/>
    <dgm:cxn modelId="{70E332DA-3A18-4612-BC51-19196D18429F}" type="presOf" srcId="{5B417FC8-382D-40FF-8D34-134ABC053FAF}" destId="{E49844BA-0B0C-4858-BA96-4CCCE384CD12}" srcOrd="0" destOrd="0" presId="urn:microsoft.com/office/officeart/2005/8/layout/radial5"/>
    <dgm:cxn modelId="{AF19F2E0-ACB6-4D65-B970-40E1D0B45717}" type="presParOf" srcId="{E49844BA-0B0C-4858-BA96-4CCCE384CD12}" destId="{86CD7E3A-5721-457D-8E0A-532DC0F1E941}" srcOrd="0" destOrd="0" presId="urn:microsoft.com/office/officeart/2005/8/layout/radial5"/>
    <dgm:cxn modelId="{8851E5A0-FB6E-44C5-A882-F93EB747E757}" type="presParOf" srcId="{E49844BA-0B0C-4858-BA96-4CCCE384CD12}" destId="{F8055E21-C710-461A-A6C5-61BEF6A71E94}" srcOrd="1" destOrd="0" presId="urn:microsoft.com/office/officeart/2005/8/layout/radial5"/>
    <dgm:cxn modelId="{B520090E-1C92-4735-A2E9-93D22AC7C580}" type="presParOf" srcId="{F8055E21-C710-461A-A6C5-61BEF6A71E94}" destId="{4A6D4C3F-64D7-4D2B-8705-B33B816082D4}" srcOrd="0" destOrd="0" presId="urn:microsoft.com/office/officeart/2005/8/layout/radial5"/>
    <dgm:cxn modelId="{670A7A98-EE53-4755-9B08-F17C4D840474}" type="presParOf" srcId="{E49844BA-0B0C-4858-BA96-4CCCE384CD12}" destId="{4ABEF655-B0F4-4487-BC9F-C96AF081DB75}" srcOrd="2" destOrd="0" presId="urn:microsoft.com/office/officeart/2005/8/layout/radial5"/>
    <dgm:cxn modelId="{0F0D2978-F203-442B-A5D6-4DD02281B390}" type="presParOf" srcId="{E49844BA-0B0C-4858-BA96-4CCCE384CD12}" destId="{98F26878-B625-4636-9D2A-85368613EAA1}" srcOrd="3" destOrd="0" presId="urn:microsoft.com/office/officeart/2005/8/layout/radial5"/>
    <dgm:cxn modelId="{AB08C368-C0DB-46EA-A6CA-1363C67953D2}" type="presParOf" srcId="{98F26878-B625-4636-9D2A-85368613EAA1}" destId="{45B752A1-8C1F-488F-B123-4937666C9CD7}" srcOrd="0" destOrd="0" presId="urn:microsoft.com/office/officeart/2005/8/layout/radial5"/>
    <dgm:cxn modelId="{9361EA55-E8C8-405F-9883-CE28BA0F2ECA}" type="presParOf" srcId="{E49844BA-0B0C-4858-BA96-4CCCE384CD12}" destId="{1BCC62DD-48CC-4E1C-8E1A-682929AD2545}" srcOrd="4" destOrd="0" presId="urn:microsoft.com/office/officeart/2005/8/layout/radial5"/>
    <dgm:cxn modelId="{FB5C4D50-53FD-48EB-916B-87ABCC0B74E7}" type="presParOf" srcId="{E49844BA-0B0C-4858-BA96-4CCCE384CD12}" destId="{07E29FC1-7199-47FB-A4F3-FB81C8E9EEAB}" srcOrd="5" destOrd="0" presId="urn:microsoft.com/office/officeart/2005/8/layout/radial5"/>
    <dgm:cxn modelId="{17525AEC-2A84-4C6A-ACF4-76293C347EF1}" type="presParOf" srcId="{07E29FC1-7199-47FB-A4F3-FB81C8E9EEAB}" destId="{0E9F43E7-C393-4165-A3D3-8666846CB8DD}" srcOrd="0" destOrd="0" presId="urn:microsoft.com/office/officeart/2005/8/layout/radial5"/>
    <dgm:cxn modelId="{60161EC2-AFB2-4729-81B6-92943984CA89}" type="presParOf" srcId="{E49844BA-0B0C-4858-BA96-4CCCE384CD12}" destId="{C8D6E1F6-F467-4850-9F41-38D3B5071436}" srcOrd="6" destOrd="0" presId="urn:microsoft.com/office/officeart/2005/8/layout/radial5"/>
    <dgm:cxn modelId="{32EAAEA4-1F8C-4DAD-B1A9-8C537571930F}" type="presParOf" srcId="{E49844BA-0B0C-4858-BA96-4CCCE384CD12}" destId="{EAC77438-4BE4-4E37-8FC9-AB66FB72F4C3}" srcOrd="7" destOrd="0" presId="urn:microsoft.com/office/officeart/2005/8/layout/radial5"/>
    <dgm:cxn modelId="{3187F962-AC07-47F1-8A8A-54F2965C7D31}" type="presParOf" srcId="{EAC77438-4BE4-4E37-8FC9-AB66FB72F4C3}" destId="{9F7B8E48-6578-426B-B3B8-43FB573A519C}" srcOrd="0" destOrd="0" presId="urn:microsoft.com/office/officeart/2005/8/layout/radial5"/>
    <dgm:cxn modelId="{3A1D4629-25C1-4F69-AA52-B2D57747B9B1}" type="presParOf" srcId="{E49844BA-0B0C-4858-BA96-4CCCE384CD12}" destId="{D3011728-B36B-4B14-9738-CC2AF4D94C46}"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417FC8-382D-40FF-8D34-134ABC053FA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5643F3FF-EF26-4724-9B35-21BE11587074}">
      <dgm:prSet phldrT="[Text]"/>
      <dgm:spPr/>
      <dgm:t>
        <a:bodyPr/>
        <a:lstStyle/>
        <a:p>
          <a:r>
            <a:rPr lang="en-US" dirty="0"/>
            <a:t>55</a:t>
          </a:r>
        </a:p>
      </dgm:t>
    </dgm:pt>
    <dgm:pt modelId="{FD8D8A5C-1A2D-4575-A04A-52CCF29B42EE}" type="parTrans" cxnId="{634E952E-51A7-4BFB-A778-03C8947310BE}">
      <dgm:prSet/>
      <dgm:spPr/>
      <dgm:t>
        <a:bodyPr/>
        <a:lstStyle/>
        <a:p>
          <a:endParaRPr lang="en-US"/>
        </a:p>
      </dgm:t>
    </dgm:pt>
    <dgm:pt modelId="{4F8466C7-F451-4B6B-BF74-01CE7769AEEE}" type="sibTrans" cxnId="{634E952E-51A7-4BFB-A778-03C8947310BE}">
      <dgm:prSet/>
      <dgm:spPr/>
      <dgm:t>
        <a:bodyPr/>
        <a:lstStyle/>
        <a:p>
          <a:endParaRPr lang="en-US"/>
        </a:p>
      </dgm:t>
    </dgm:pt>
    <dgm:pt modelId="{727485E8-4FC1-4998-B081-A8B592A14971}">
      <dgm:prSet phldrT="[Text]"/>
      <dgm:spPr/>
      <dgm:t>
        <a:bodyPr/>
        <a:lstStyle/>
        <a:p>
          <a:r>
            <a:rPr lang="en-US" dirty="0">
              <a:solidFill>
                <a:schemeClr val="tx1"/>
              </a:solidFill>
            </a:rPr>
            <a:t>35</a:t>
          </a:r>
        </a:p>
      </dgm:t>
    </dgm:pt>
    <dgm:pt modelId="{745FC85C-5BC5-44C6-A62F-24D194351D2F}" type="parTrans" cxnId="{F3149378-3C04-4390-9B04-B59F263AA616}">
      <dgm:prSet/>
      <dgm:spPr/>
      <dgm:t>
        <a:bodyPr/>
        <a:lstStyle/>
        <a:p>
          <a:endParaRPr lang="en-US"/>
        </a:p>
      </dgm:t>
    </dgm:pt>
    <dgm:pt modelId="{D5DB1644-A7B0-4BF3-834B-6DEA46C832BA}" type="sibTrans" cxnId="{F3149378-3C04-4390-9B04-B59F263AA616}">
      <dgm:prSet/>
      <dgm:spPr/>
      <dgm:t>
        <a:bodyPr/>
        <a:lstStyle/>
        <a:p>
          <a:endParaRPr lang="en-US"/>
        </a:p>
      </dgm:t>
    </dgm:pt>
    <dgm:pt modelId="{61244835-BC12-4C50-8DB0-5D68D3DE480B}">
      <dgm:prSet phldrT="[Text]"/>
      <dgm:spPr/>
      <dgm:t>
        <a:bodyPr/>
        <a:lstStyle/>
        <a:p>
          <a:r>
            <a:rPr lang="en-US" dirty="0"/>
            <a:t>60</a:t>
          </a:r>
        </a:p>
      </dgm:t>
    </dgm:pt>
    <dgm:pt modelId="{6350AD02-465C-4705-A8F1-87D92F00036F}" type="parTrans" cxnId="{064FE8A4-5430-40C2-8642-839DFD2AA4CB}">
      <dgm:prSet/>
      <dgm:spPr/>
      <dgm:t>
        <a:bodyPr/>
        <a:lstStyle/>
        <a:p>
          <a:endParaRPr lang="en-US"/>
        </a:p>
      </dgm:t>
    </dgm:pt>
    <dgm:pt modelId="{374FD502-A6D5-485A-BF27-603CEFA4CC30}" type="sibTrans" cxnId="{064FE8A4-5430-40C2-8642-839DFD2AA4CB}">
      <dgm:prSet/>
      <dgm:spPr/>
      <dgm:t>
        <a:bodyPr/>
        <a:lstStyle/>
        <a:p>
          <a:endParaRPr lang="en-US"/>
        </a:p>
      </dgm:t>
    </dgm:pt>
    <dgm:pt modelId="{270A4529-9E98-4B16-98AB-9C9601FAF29F}">
      <dgm:prSet phldrT="[Text]"/>
      <dgm:spPr/>
      <dgm:t>
        <a:bodyPr/>
        <a:lstStyle/>
        <a:p>
          <a:r>
            <a:rPr lang="en-US" dirty="0">
              <a:solidFill>
                <a:schemeClr val="accent5"/>
              </a:solidFill>
            </a:rPr>
            <a:t>100</a:t>
          </a:r>
        </a:p>
      </dgm:t>
    </dgm:pt>
    <dgm:pt modelId="{6E0AF165-F22F-4983-9359-0248D04130C6}" type="parTrans" cxnId="{BD116084-8A64-457E-BD6D-C10E321A18C0}">
      <dgm:prSet/>
      <dgm:spPr/>
      <dgm:t>
        <a:bodyPr/>
        <a:lstStyle/>
        <a:p>
          <a:endParaRPr lang="en-US"/>
        </a:p>
      </dgm:t>
    </dgm:pt>
    <dgm:pt modelId="{7137322A-F4FD-4BF6-9A20-2AE2A1581C59}" type="sibTrans" cxnId="{BD116084-8A64-457E-BD6D-C10E321A18C0}">
      <dgm:prSet/>
      <dgm:spPr/>
      <dgm:t>
        <a:bodyPr/>
        <a:lstStyle/>
        <a:p>
          <a:endParaRPr lang="en-US"/>
        </a:p>
      </dgm:t>
    </dgm:pt>
    <dgm:pt modelId="{9A254D30-03EC-451E-AD7C-2A75C748070A}">
      <dgm:prSet phldrT="[Text]"/>
      <dgm:spPr/>
      <dgm:t>
        <a:bodyPr/>
        <a:lstStyle/>
        <a:p>
          <a:r>
            <a:rPr lang="en-US" dirty="0">
              <a:solidFill>
                <a:schemeClr val="tx1"/>
              </a:solidFill>
            </a:rPr>
            <a:t>40</a:t>
          </a:r>
        </a:p>
      </dgm:t>
    </dgm:pt>
    <dgm:pt modelId="{A417C18E-0BF6-4C80-BCD9-EFE59C078E83}" type="parTrans" cxnId="{9B0F3F0D-808A-4D9F-8F3B-AE1B733A58AA}">
      <dgm:prSet/>
      <dgm:spPr/>
      <dgm:t>
        <a:bodyPr/>
        <a:lstStyle/>
        <a:p>
          <a:endParaRPr lang="en-US"/>
        </a:p>
      </dgm:t>
    </dgm:pt>
    <dgm:pt modelId="{670F8922-3B1F-4055-9517-9CD3297E4BC3}" type="sibTrans" cxnId="{9B0F3F0D-808A-4D9F-8F3B-AE1B733A58AA}">
      <dgm:prSet/>
      <dgm:spPr/>
      <dgm:t>
        <a:bodyPr/>
        <a:lstStyle/>
        <a:p>
          <a:endParaRPr lang="en-US"/>
        </a:p>
      </dgm:t>
    </dgm:pt>
    <dgm:pt modelId="{E49844BA-0B0C-4858-BA96-4CCCE384CD12}" type="pres">
      <dgm:prSet presAssocID="{5B417FC8-382D-40FF-8D34-134ABC053FAF}" presName="Name0" presStyleCnt="0">
        <dgm:presLayoutVars>
          <dgm:chMax val="1"/>
          <dgm:dir/>
          <dgm:animLvl val="ctr"/>
          <dgm:resizeHandles val="exact"/>
        </dgm:presLayoutVars>
      </dgm:prSet>
      <dgm:spPr/>
    </dgm:pt>
    <dgm:pt modelId="{86CD7E3A-5721-457D-8E0A-532DC0F1E941}" type="pres">
      <dgm:prSet presAssocID="{5643F3FF-EF26-4724-9B35-21BE11587074}" presName="centerShape" presStyleLbl="node0" presStyleIdx="0" presStyleCnt="1"/>
      <dgm:spPr/>
    </dgm:pt>
    <dgm:pt modelId="{F8055E21-C710-461A-A6C5-61BEF6A71E94}" type="pres">
      <dgm:prSet presAssocID="{745FC85C-5BC5-44C6-A62F-24D194351D2F}" presName="parTrans" presStyleLbl="sibTrans2D1" presStyleIdx="0" presStyleCnt="4"/>
      <dgm:spPr/>
    </dgm:pt>
    <dgm:pt modelId="{4A6D4C3F-64D7-4D2B-8705-B33B816082D4}" type="pres">
      <dgm:prSet presAssocID="{745FC85C-5BC5-44C6-A62F-24D194351D2F}" presName="connectorText" presStyleLbl="sibTrans2D1" presStyleIdx="0" presStyleCnt="4"/>
      <dgm:spPr/>
    </dgm:pt>
    <dgm:pt modelId="{4ABEF655-B0F4-4487-BC9F-C96AF081DB75}" type="pres">
      <dgm:prSet presAssocID="{727485E8-4FC1-4998-B081-A8B592A14971}" presName="node" presStyleLbl="node1" presStyleIdx="0" presStyleCnt="4">
        <dgm:presLayoutVars>
          <dgm:bulletEnabled val="1"/>
        </dgm:presLayoutVars>
      </dgm:prSet>
      <dgm:spPr/>
    </dgm:pt>
    <dgm:pt modelId="{98F26878-B625-4636-9D2A-85368613EAA1}" type="pres">
      <dgm:prSet presAssocID="{6350AD02-465C-4705-A8F1-87D92F00036F}" presName="parTrans" presStyleLbl="sibTrans2D1" presStyleIdx="1" presStyleCnt="4"/>
      <dgm:spPr/>
    </dgm:pt>
    <dgm:pt modelId="{45B752A1-8C1F-488F-B123-4937666C9CD7}" type="pres">
      <dgm:prSet presAssocID="{6350AD02-465C-4705-A8F1-87D92F00036F}" presName="connectorText" presStyleLbl="sibTrans2D1" presStyleIdx="1" presStyleCnt="4"/>
      <dgm:spPr/>
    </dgm:pt>
    <dgm:pt modelId="{1BCC62DD-48CC-4E1C-8E1A-682929AD2545}" type="pres">
      <dgm:prSet presAssocID="{61244835-BC12-4C50-8DB0-5D68D3DE480B}" presName="node" presStyleLbl="node1" presStyleIdx="1" presStyleCnt="4">
        <dgm:presLayoutVars>
          <dgm:bulletEnabled val="1"/>
        </dgm:presLayoutVars>
      </dgm:prSet>
      <dgm:spPr/>
    </dgm:pt>
    <dgm:pt modelId="{07E29FC1-7199-47FB-A4F3-FB81C8E9EEAB}" type="pres">
      <dgm:prSet presAssocID="{6E0AF165-F22F-4983-9359-0248D04130C6}" presName="parTrans" presStyleLbl="sibTrans2D1" presStyleIdx="2" presStyleCnt="4"/>
      <dgm:spPr/>
    </dgm:pt>
    <dgm:pt modelId="{0E9F43E7-C393-4165-A3D3-8666846CB8DD}" type="pres">
      <dgm:prSet presAssocID="{6E0AF165-F22F-4983-9359-0248D04130C6}" presName="connectorText" presStyleLbl="sibTrans2D1" presStyleIdx="2" presStyleCnt="4"/>
      <dgm:spPr/>
    </dgm:pt>
    <dgm:pt modelId="{C8D6E1F6-F467-4850-9F41-38D3B5071436}" type="pres">
      <dgm:prSet presAssocID="{270A4529-9E98-4B16-98AB-9C9601FAF29F}" presName="node" presStyleLbl="node1" presStyleIdx="2" presStyleCnt="4">
        <dgm:presLayoutVars>
          <dgm:bulletEnabled val="1"/>
        </dgm:presLayoutVars>
      </dgm:prSet>
      <dgm:spPr/>
    </dgm:pt>
    <dgm:pt modelId="{EAC77438-4BE4-4E37-8FC9-AB66FB72F4C3}" type="pres">
      <dgm:prSet presAssocID="{A417C18E-0BF6-4C80-BCD9-EFE59C078E83}" presName="parTrans" presStyleLbl="sibTrans2D1" presStyleIdx="3" presStyleCnt="4"/>
      <dgm:spPr/>
    </dgm:pt>
    <dgm:pt modelId="{9F7B8E48-6578-426B-B3B8-43FB573A519C}" type="pres">
      <dgm:prSet presAssocID="{A417C18E-0BF6-4C80-BCD9-EFE59C078E83}" presName="connectorText" presStyleLbl="sibTrans2D1" presStyleIdx="3" presStyleCnt="4"/>
      <dgm:spPr/>
    </dgm:pt>
    <dgm:pt modelId="{D3011728-B36B-4B14-9738-CC2AF4D94C46}" type="pres">
      <dgm:prSet presAssocID="{9A254D30-03EC-451E-AD7C-2A75C748070A}" presName="node" presStyleLbl="node1" presStyleIdx="3" presStyleCnt="4">
        <dgm:presLayoutVars>
          <dgm:bulletEnabled val="1"/>
        </dgm:presLayoutVars>
      </dgm:prSet>
      <dgm:spPr/>
    </dgm:pt>
  </dgm:ptLst>
  <dgm:cxnLst>
    <dgm:cxn modelId="{1E219809-D42A-4848-A5CB-8F8AFDFF451B}" type="presOf" srcId="{6350AD02-465C-4705-A8F1-87D92F00036F}" destId="{45B752A1-8C1F-488F-B123-4937666C9CD7}" srcOrd="1" destOrd="0" presId="urn:microsoft.com/office/officeart/2005/8/layout/radial5"/>
    <dgm:cxn modelId="{9B0F3F0D-808A-4D9F-8F3B-AE1B733A58AA}" srcId="{5643F3FF-EF26-4724-9B35-21BE11587074}" destId="{9A254D30-03EC-451E-AD7C-2A75C748070A}" srcOrd="3" destOrd="0" parTransId="{A417C18E-0BF6-4C80-BCD9-EFE59C078E83}" sibTransId="{670F8922-3B1F-4055-9517-9CD3297E4BC3}"/>
    <dgm:cxn modelId="{20084D0D-5AB1-4C1C-9A77-FC0773514091}" type="presOf" srcId="{5643F3FF-EF26-4724-9B35-21BE11587074}" destId="{86CD7E3A-5721-457D-8E0A-532DC0F1E941}" srcOrd="0" destOrd="0" presId="urn:microsoft.com/office/officeart/2005/8/layout/radial5"/>
    <dgm:cxn modelId="{037B4F1C-272E-44C0-9973-E3C712877DCA}" type="presOf" srcId="{6E0AF165-F22F-4983-9359-0248D04130C6}" destId="{07E29FC1-7199-47FB-A4F3-FB81C8E9EEAB}" srcOrd="0" destOrd="0" presId="urn:microsoft.com/office/officeart/2005/8/layout/radial5"/>
    <dgm:cxn modelId="{87CDF321-FDA1-4366-8F20-785D512909B6}" type="presOf" srcId="{A417C18E-0BF6-4C80-BCD9-EFE59C078E83}" destId="{EAC77438-4BE4-4E37-8FC9-AB66FB72F4C3}" srcOrd="0" destOrd="0" presId="urn:microsoft.com/office/officeart/2005/8/layout/radial5"/>
    <dgm:cxn modelId="{8F2A4B22-C30F-4645-B1C7-BF37FB191AA5}" type="presOf" srcId="{745FC85C-5BC5-44C6-A62F-24D194351D2F}" destId="{F8055E21-C710-461A-A6C5-61BEF6A71E94}" srcOrd="0" destOrd="0" presId="urn:microsoft.com/office/officeart/2005/8/layout/radial5"/>
    <dgm:cxn modelId="{9950EC2D-1ADB-4255-8E8B-F88C4E9FC340}" type="presOf" srcId="{61244835-BC12-4C50-8DB0-5D68D3DE480B}" destId="{1BCC62DD-48CC-4E1C-8E1A-682929AD2545}" srcOrd="0" destOrd="0" presId="urn:microsoft.com/office/officeart/2005/8/layout/radial5"/>
    <dgm:cxn modelId="{634E952E-51A7-4BFB-A778-03C8947310BE}" srcId="{5B417FC8-382D-40FF-8D34-134ABC053FAF}" destId="{5643F3FF-EF26-4724-9B35-21BE11587074}" srcOrd="0" destOrd="0" parTransId="{FD8D8A5C-1A2D-4575-A04A-52CCF29B42EE}" sibTransId="{4F8466C7-F451-4B6B-BF74-01CE7769AEEE}"/>
    <dgm:cxn modelId="{BB0F3130-D88D-46E8-BA0B-E6E1F7C42F5F}" type="presOf" srcId="{270A4529-9E98-4B16-98AB-9C9601FAF29F}" destId="{C8D6E1F6-F467-4850-9F41-38D3B5071436}" srcOrd="0" destOrd="0" presId="urn:microsoft.com/office/officeart/2005/8/layout/radial5"/>
    <dgm:cxn modelId="{84CE5F4A-4EBD-45CA-8DC4-8BA0F945ACFE}" type="presOf" srcId="{745FC85C-5BC5-44C6-A62F-24D194351D2F}" destId="{4A6D4C3F-64D7-4D2B-8705-B33B816082D4}" srcOrd="1" destOrd="0" presId="urn:microsoft.com/office/officeart/2005/8/layout/radial5"/>
    <dgm:cxn modelId="{851B044F-EA69-42C6-B11C-2ACDFE46BA7B}" type="presOf" srcId="{727485E8-4FC1-4998-B081-A8B592A14971}" destId="{4ABEF655-B0F4-4487-BC9F-C96AF081DB75}" srcOrd="0" destOrd="0" presId="urn:microsoft.com/office/officeart/2005/8/layout/radial5"/>
    <dgm:cxn modelId="{5B218254-A05A-48A7-958F-817D3F658D0C}" type="presOf" srcId="{9A254D30-03EC-451E-AD7C-2A75C748070A}" destId="{D3011728-B36B-4B14-9738-CC2AF4D94C46}" srcOrd="0" destOrd="0" presId="urn:microsoft.com/office/officeart/2005/8/layout/radial5"/>
    <dgm:cxn modelId="{F3149378-3C04-4390-9B04-B59F263AA616}" srcId="{5643F3FF-EF26-4724-9B35-21BE11587074}" destId="{727485E8-4FC1-4998-B081-A8B592A14971}" srcOrd="0" destOrd="0" parTransId="{745FC85C-5BC5-44C6-A62F-24D194351D2F}" sibTransId="{D5DB1644-A7B0-4BF3-834B-6DEA46C832BA}"/>
    <dgm:cxn modelId="{BD116084-8A64-457E-BD6D-C10E321A18C0}" srcId="{5643F3FF-EF26-4724-9B35-21BE11587074}" destId="{270A4529-9E98-4B16-98AB-9C9601FAF29F}" srcOrd="2" destOrd="0" parTransId="{6E0AF165-F22F-4983-9359-0248D04130C6}" sibTransId="{7137322A-F4FD-4BF6-9A20-2AE2A1581C59}"/>
    <dgm:cxn modelId="{064FE8A4-5430-40C2-8642-839DFD2AA4CB}" srcId="{5643F3FF-EF26-4724-9B35-21BE11587074}" destId="{61244835-BC12-4C50-8DB0-5D68D3DE480B}" srcOrd="1" destOrd="0" parTransId="{6350AD02-465C-4705-A8F1-87D92F00036F}" sibTransId="{374FD502-A6D5-485A-BF27-603CEFA4CC30}"/>
    <dgm:cxn modelId="{027872AB-9802-4414-914B-67F8DB0710F6}" type="presOf" srcId="{6E0AF165-F22F-4983-9359-0248D04130C6}" destId="{0E9F43E7-C393-4165-A3D3-8666846CB8DD}" srcOrd="1" destOrd="0" presId="urn:microsoft.com/office/officeart/2005/8/layout/radial5"/>
    <dgm:cxn modelId="{39722BC4-0488-4392-97EB-5738C0945C82}" type="presOf" srcId="{A417C18E-0BF6-4C80-BCD9-EFE59C078E83}" destId="{9F7B8E48-6578-426B-B3B8-43FB573A519C}" srcOrd="1" destOrd="0" presId="urn:microsoft.com/office/officeart/2005/8/layout/radial5"/>
    <dgm:cxn modelId="{405A6FD8-23E0-4D9D-B2BE-B7281DA09289}" type="presOf" srcId="{6350AD02-465C-4705-A8F1-87D92F00036F}" destId="{98F26878-B625-4636-9D2A-85368613EAA1}" srcOrd="0" destOrd="0" presId="urn:microsoft.com/office/officeart/2005/8/layout/radial5"/>
    <dgm:cxn modelId="{70E332DA-3A18-4612-BC51-19196D18429F}" type="presOf" srcId="{5B417FC8-382D-40FF-8D34-134ABC053FAF}" destId="{E49844BA-0B0C-4858-BA96-4CCCE384CD12}" srcOrd="0" destOrd="0" presId="urn:microsoft.com/office/officeart/2005/8/layout/radial5"/>
    <dgm:cxn modelId="{AF19F2E0-ACB6-4D65-B970-40E1D0B45717}" type="presParOf" srcId="{E49844BA-0B0C-4858-BA96-4CCCE384CD12}" destId="{86CD7E3A-5721-457D-8E0A-532DC0F1E941}" srcOrd="0" destOrd="0" presId="urn:microsoft.com/office/officeart/2005/8/layout/radial5"/>
    <dgm:cxn modelId="{8851E5A0-FB6E-44C5-A882-F93EB747E757}" type="presParOf" srcId="{E49844BA-0B0C-4858-BA96-4CCCE384CD12}" destId="{F8055E21-C710-461A-A6C5-61BEF6A71E94}" srcOrd="1" destOrd="0" presId="urn:microsoft.com/office/officeart/2005/8/layout/radial5"/>
    <dgm:cxn modelId="{B520090E-1C92-4735-A2E9-93D22AC7C580}" type="presParOf" srcId="{F8055E21-C710-461A-A6C5-61BEF6A71E94}" destId="{4A6D4C3F-64D7-4D2B-8705-B33B816082D4}" srcOrd="0" destOrd="0" presId="urn:microsoft.com/office/officeart/2005/8/layout/radial5"/>
    <dgm:cxn modelId="{670A7A98-EE53-4755-9B08-F17C4D840474}" type="presParOf" srcId="{E49844BA-0B0C-4858-BA96-4CCCE384CD12}" destId="{4ABEF655-B0F4-4487-BC9F-C96AF081DB75}" srcOrd="2" destOrd="0" presId="urn:microsoft.com/office/officeart/2005/8/layout/radial5"/>
    <dgm:cxn modelId="{0F0D2978-F203-442B-A5D6-4DD02281B390}" type="presParOf" srcId="{E49844BA-0B0C-4858-BA96-4CCCE384CD12}" destId="{98F26878-B625-4636-9D2A-85368613EAA1}" srcOrd="3" destOrd="0" presId="urn:microsoft.com/office/officeart/2005/8/layout/radial5"/>
    <dgm:cxn modelId="{AB08C368-C0DB-46EA-A6CA-1363C67953D2}" type="presParOf" srcId="{98F26878-B625-4636-9D2A-85368613EAA1}" destId="{45B752A1-8C1F-488F-B123-4937666C9CD7}" srcOrd="0" destOrd="0" presId="urn:microsoft.com/office/officeart/2005/8/layout/radial5"/>
    <dgm:cxn modelId="{9361EA55-E8C8-405F-9883-CE28BA0F2ECA}" type="presParOf" srcId="{E49844BA-0B0C-4858-BA96-4CCCE384CD12}" destId="{1BCC62DD-48CC-4E1C-8E1A-682929AD2545}" srcOrd="4" destOrd="0" presId="urn:microsoft.com/office/officeart/2005/8/layout/radial5"/>
    <dgm:cxn modelId="{FB5C4D50-53FD-48EB-916B-87ABCC0B74E7}" type="presParOf" srcId="{E49844BA-0B0C-4858-BA96-4CCCE384CD12}" destId="{07E29FC1-7199-47FB-A4F3-FB81C8E9EEAB}" srcOrd="5" destOrd="0" presId="urn:microsoft.com/office/officeart/2005/8/layout/radial5"/>
    <dgm:cxn modelId="{17525AEC-2A84-4C6A-ACF4-76293C347EF1}" type="presParOf" srcId="{07E29FC1-7199-47FB-A4F3-FB81C8E9EEAB}" destId="{0E9F43E7-C393-4165-A3D3-8666846CB8DD}" srcOrd="0" destOrd="0" presId="urn:microsoft.com/office/officeart/2005/8/layout/radial5"/>
    <dgm:cxn modelId="{60161EC2-AFB2-4729-81B6-92943984CA89}" type="presParOf" srcId="{E49844BA-0B0C-4858-BA96-4CCCE384CD12}" destId="{C8D6E1F6-F467-4850-9F41-38D3B5071436}" srcOrd="6" destOrd="0" presId="urn:microsoft.com/office/officeart/2005/8/layout/radial5"/>
    <dgm:cxn modelId="{32EAAEA4-1F8C-4DAD-B1A9-8C537571930F}" type="presParOf" srcId="{E49844BA-0B0C-4858-BA96-4CCCE384CD12}" destId="{EAC77438-4BE4-4E37-8FC9-AB66FB72F4C3}" srcOrd="7" destOrd="0" presId="urn:microsoft.com/office/officeart/2005/8/layout/radial5"/>
    <dgm:cxn modelId="{3187F962-AC07-47F1-8A8A-54F2965C7D31}" type="presParOf" srcId="{EAC77438-4BE4-4E37-8FC9-AB66FB72F4C3}" destId="{9F7B8E48-6578-426B-B3B8-43FB573A519C}" srcOrd="0" destOrd="0" presId="urn:microsoft.com/office/officeart/2005/8/layout/radial5"/>
    <dgm:cxn modelId="{3A1D4629-25C1-4F69-AA52-B2D57747B9B1}" type="presParOf" srcId="{E49844BA-0B0C-4858-BA96-4CCCE384CD12}" destId="{D3011728-B36B-4B14-9738-CC2AF4D94C46}"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417FC8-382D-40FF-8D34-134ABC053FA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5643F3FF-EF26-4724-9B35-21BE11587074}">
      <dgm:prSet phldrT="[Text]"/>
      <dgm:spPr/>
      <dgm:t>
        <a:bodyPr/>
        <a:lstStyle/>
        <a:p>
          <a:r>
            <a:rPr lang="en-US" dirty="0"/>
            <a:t>55</a:t>
          </a:r>
        </a:p>
      </dgm:t>
    </dgm:pt>
    <dgm:pt modelId="{FD8D8A5C-1A2D-4575-A04A-52CCF29B42EE}" type="parTrans" cxnId="{634E952E-51A7-4BFB-A778-03C8947310BE}">
      <dgm:prSet/>
      <dgm:spPr/>
      <dgm:t>
        <a:bodyPr/>
        <a:lstStyle/>
        <a:p>
          <a:endParaRPr lang="en-US"/>
        </a:p>
      </dgm:t>
    </dgm:pt>
    <dgm:pt modelId="{4F8466C7-F451-4B6B-BF74-01CE7769AEEE}" type="sibTrans" cxnId="{634E952E-51A7-4BFB-A778-03C8947310BE}">
      <dgm:prSet/>
      <dgm:spPr/>
      <dgm:t>
        <a:bodyPr/>
        <a:lstStyle/>
        <a:p>
          <a:endParaRPr lang="en-US"/>
        </a:p>
      </dgm:t>
    </dgm:pt>
    <dgm:pt modelId="{727485E8-4FC1-4998-B081-A8B592A14971}">
      <dgm:prSet phldrT="[Text]"/>
      <dgm:spPr/>
      <dgm:t>
        <a:bodyPr/>
        <a:lstStyle/>
        <a:p>
          <a:r>
            <a:rPr lang="en-US" dirty="0">
              <a:solidFill>
                <a:schemeClr val="tx1"/>
              </a:solidFill>
            </a:rPr>
            <a:t>35</a:t>
          </a:r>
        </a:p>
      </dgm:t>
    </dgm:pt>
    <dgm:pt modelId="{745FC85C-5BC5-44C6-A62F-24D194351D2F}" type="parTrans" cxnId="{F3149378-3C04-4390-9B04-B59F263AA616}">
      <dgm:prSet/>
      <dgm:spPr/>
      <dgm:t>
        <a:bodyPr/>
        <a:lstStyle/>
        <a:p>
          <a:endParaRPr lang="en-US"/>
        </a:p>
      </dgm:t>
    </dgm:pt>
    <dgm:pt modelId="{D5DB1644-A7B0-4BF3-834B-6DEA46C832BA}" type="sibTrans" cxnId="{F3149378-3C04-4390-9B04-B59F263AA616}">
      <dgm:prSet/>
      <dgm:spPr/>
      <dgm:t>
        <a:bodyPr/>
        <a:lstStyle/>
        <a:p>
          <a:endParaRPr lang="en-US"/>
        </a:p>
      </dgm:t>
    </dgm:pt>
    <dgm:pt modelId="{61244835-BC12-4C50-8DB0-5D68D3DE480B}">
      <dgm:prSet phldrT="[Text]"/>
      <dgm:spPr/>
      <dgm:t>
        <a:bodyPr/>
        <a:lstStyle/>
        <a:p>
          <a:r>
            <a:rPr lang="en-US" dirty="0"/>
            <a:t>60</a:t>
          </a:r>
        </a:p>
      </dgm:t>
    </dgm:pt>
    <dgm:pt modelId="{6350AD02-465C-4705-A8F1-87D92F00036F}" type="parTrans" cxnId="{064FE8A4-5430-40C2-8642-839DFD2AA4CB}">
      <dgm:prSet/>
      <dgm:spPr/>
      <dgm:t>
        <a:bodyPr/>
        <a:lstStyle/>
        <a:p>
          <a:endParaRPr lang="en-US"/>
        </a:p>
      </dgm:t>
    </dgm:pt>
    <dgm:pt modelId="{374FD502-A6D5-485A-BF27-603CEFA4CC30}" type="sibTrans" cxnId="{064FE8A4-5430-40C2-8642-839DFD2AA4CB}">
      <dgm:prSet/>
      <dgm:spPr/>
      <dgm:t>
        <a:bodyPr/>
        <a:lstStyle/>
        <a:p>
          <a:endParaRPr lang="en-US"/>
        </a:p>
      </dgm:t>
    </dgm:pt>
    <dgm:pt modelId="{270A4529-9E98-4B16-98AB-9C9601FAF29F}">
      <dgm:prSet phldrT="[Text]"/>
      <dgm:spPr/>
      <dgm:t>
        <a:bodyPr/>
        <a:lstStyle/>
        <a:p>
          <a:r>
            <a:rPr lang="en-US" dirty="0">
              <a:solidFill>
                <a:schemeClr val="accent5"/>
              </a:solidFill>
            </a:rPr>
            <a:t>100</a:t>
          </a:r>
        </a:p>
      </dgm:t>
    </dgm:pt>
    <dgm:pt modelId="{6E0AF165-F22F-4983-9359-0248D04130C6}" type="parTrans" cxnId="{BD116084-8A64-457E-BD6D-C10E321A18C0}">
      <dgm:prSet/>
      <dgm:spPr/>
      <dgm:t>
        <a:bodyPr/>
        <a:lstStyle/>
        <a:p>
          <a:endParaRPr lang="en-US"/>
        </a:p>
      </dgm:t>
    </dgm:pt>
    <dgm:pt modelId="{7137322A-F4FD-4BF6-9A20-2AE2A1581C59}" type="sibTrans" cxnId="{BD116084-8A64-457E-BD6D-C10E321A18C0}">
      <dgm:prSet/>
      <dgm:spPr/>
      <dgm:t>
        <a:bodyPr/>
        <a:lstStyle/>
        <a:p>
          <a:endParaRPr lang="en-US"/>
        </a:p>
      </dgm:t>
    </dgm:pt>
    <dgm:pt modelId="{9A254D30-03EC-451E-AD7C-2A75C748070A}">
      <dgm:prSet phldrT="[Text]"/>
      <dgm:spPr/>
      <dgm:t>
        <a:bodyPr/>
        <a:lstStyle/>
        <a:p>
          <a:r>
            <a:rPr lang="en-US" dirty="0">
              <a:solidFill>
                <a:schemeClr val="tx1"/>
              </a:solidFill>
            </a:rPr>
            <a:t>40</a:t>
          </a:r>
        </a:p>
      </dgm:t>
    </dgm:pt>
    <dgm:pt modelId="{A417C18E-0BF6-4C80-BCD9-EFE59C078E83}" type="parTrans" cxnId="{9B0F3F0D-808A-4D9F-8F3B-AE1B733A58AA}">
      <dgm:prSet/>
      <dgm:spPr/>
      <dgm:t>
        <a:bodyPr/>
        <a:lstStyle/>
        <a:p>
          <a:endParaRPr lang="en-US"/>
        </a:p>
      </dgm:t>
    </dgm:pt>
    <dgm:pt modelId="{670F8922-3B1F-4055-9517-9CD3297E4BC3}" type="sibTrans" cxnId="{9B0F3F0D-808A-4D9F-8F3B-AE1B733A58AA}">
      <dgm:prSet/>
      <dgm:spPr/>
      <dgm:t>
        <a:bodyPr/>
        <a:lstStyle/>
        <a:p>
          <a:endParaRPr lang="en-US"/>
        </a:p>
      </dgm:t>
    </dgm:pt>
    <dgm:pt modelId="{E49844BA-0B0C-4858-BA96-4CCCE384CD12}" type="pres">
      <dgm:prSet presAssocID="{5B417FC8-382D-40FF-8D34-134ABC053FAF}" presName="Name0" presStyleCnt="0">
        <dgm:presLayoutVars>
          <dgm:chMax val="1"/>
          <dgm:dir/>
          <dgm:animLvl val="ctr"/>
          <dgm:resizeHandles val="exact"/>
        </dgm:presLayoutVars>
      </dgm:prSet>
      <dgm:spPr/>
    </dgm:pt>
    <dgm:pt modelId="{86CD7E3A-5721-457D-8E0A-532DC0F1E941}" type="pres">
      <dgm:prSet presAssocID="{5643F3FF-EF26-4724-9B35-21BE11587074}" presName="centerShape" presStyleLbl="node0" presStyleIdx="0" presStyleCnt="1"/>
      <dgm:spPr/>
    </dgm:pt>
    <dgm:pt modelId="{F8055E21-C710-461A-A6C5-61BEF6A71E94}" type="pres">
      <dgm:prSet presAssocID="{745FC85C-5BC5-44C6-A62F-24D194351D2F}" presName="parTrans" presStyleLbl="sibTrans2D1" presStyleIdx="0" presStyleCnt="4"/>
      <dgm:spPr/>
    </dgm:pt>
    <dgm:pt modelId="{4A6D4C3F-64D7-4D2B-8705-B33B816082D4}" type="pres">
      <dgm:prSet presAssocID="{745FC85C-5BC5-44C6-A62F-24D194351D2F}" presName="connectorText" presStyleLbl="sibTrans2D1" presStyleIdx="0" presStyleCnt="4"/>
      <dgm:spPr/>
    </dgm:pt>
    <dgm:pt modelId="{4ABEF655-B0F4-4487-BC9F-C96AF081DB75}" type="pres">
      <dgm:prSet presAssocID="{727485E8-4FC1-4998-B081-A8B592A14971}" presName="node" presStyleLbl="node1" presStyleIdx="0" presStyleCnt="4">
        <dgm:presLayoutVars>
          <dgm:bulletEnabled val="1"/>
        </dgm:presLayoutVars>
      </dgm:prSet>
      <dgm:spPr/>
    </dgm:pt>
    <dgm:pt modelId="{98F26878-B625-4636-9D2A-85368613EAA1}" type="pres">
      <dgm:prSet presAssocID="{6350AD02-465C-4705-A8F1-87D92F00036F}" presName="parTrans" presStyleLbl="sibTrans2D1" presStyleIdx="1" presStyleCnt="4"/>
      <dgm:spPr/>
    </dgm:pt>
    <dgm:pt modelId="{45B752A1-8C1F-488F-B123-4937666C9CD7}" type="pres">
      <dgm:prSet presAssocID="{6350AD02-465C-4705-A8F1-87D92F00036F}" presName="connectorText" presStyleLbl="sibTrans2D1" presStyleIdx="1" presStyleCnt="4"/>
      <dgm:spPr/>
    </dgm:pt>
    <dgm:pt modelId="{1BCC62DD-48CC-4E1C-8E1A-682929AD2545}" type="pres">
      <dgm:prSet presAssocID="{61244835-BC12-4C50-8DB0-5D68D3DE480B}" presName="node" presStyleLbl="node1" presStyleIdx="1" presStyleCnt="4">
        <dgm:presLayoutVars>
          <dgm:bulletEnabled val="1"/>
        </dgm:presLayoutVars>
      </dgm:prSet>
      <dgm:spPr/>
    </dgm:pt>
    <dgm:pt modelId="{07E29FC1-7199-47FB-A4F3-FB81C8E9EEAB}" type="pres">
      <dgm:prSet presAssocID="{6E0AF165-F22F-4983-9359-0248D04130C6}" presName="parTrans" presStyleLbl="sibTrans2D1" presStyleIdx="2" presStyleCnt="4"/>
      <dgm:spPr/>
    </dgm:pt>
    <dgm:pt modelId="{0E9F43E7-C393-4165-A3D3-8666846CB8DD}" type="pres">
      <dgm:prSet presAssocID="{6E0AF165-F22F-4983-9359-0248D04130C6}" presName="connectorText" presStyleLbl="sibTrans2D1" presStyleIdx="2" presStyleCnt="4"/>
      <dgm:spPr/>
    </dgm:pt>
    <dgm:pt modelId="{C8D6E1F6-F467-4850-9F41-38D3B5071436}" type="pres">
      <dgm:prSet presAssocID="{270A4529-9E98-4B16-98AB-9C9601FAF29F}" presName="node" presStyleLbl="node1" presStyleIdx="2" presStyleCnt="4">
        <dgm:presLayoutVars>
          <dgm:bulletEnabled val="1"/>
        </dgm:presLayoutVars>
      </dgm:prSet>
      <dgm:spPr/>
    </dgm:pt>
    <dgm:pt modelId="{EAC77438-4BE4-4E37-8FC9-AB66FB72F4C3}" type="pres">
      <dgm:prSet presAssocID="{A417C18E-0BF6-4C80-BCD9-EFE59C078E83}" presName="parTrans" presStyleLbl="sibTrans2D1" presStyleIdx="3" presStyleCnt="4"/>
      <dgm:spPr/>
    </dgm:pt>
    <dgm:pt modelId="{9F7B8E48-6578-426B-B3B8-43FB573A519C}" type="pres">
      <dgm:prSet presAssocID="{A417C18E-0BF6-4C80-BCD9-EFE59C078E83}" presName="connectorText" presStyleLbl="sibTrans2D1" presStyleIdx="3" presStyleCnt="4"/>
      <dgm:spPr/>
    </dgm:pt>
    <dgm:pt modelId="{D3011728-B36B-4B14-9738-CC2AF4D94C46}" type="pres">
      <dgm:prSet presAssocID="{9A254D30-03EC-451E-AD7C-2A75C748070A}" presName="node" presStyleLbl="node1" presStyleIdx="3" presStyleCnt="4">
        <dgm:presLayoutVars>
          <dgm:bulletEnabled val="1"/>
        </dgm:presLayoutVars>
      </dgm:prSet>
      <dgm:spPr/>
    </dgm:pt>
  </dgm:ptLst>
  <dgm:cxnLst>
    <dgm:cxn modelId="{1E219809-D42A-4848-A5CB-8F8AFDFF451B}" type="presOf" srcId="{6350AD02-465C-4705-A8F1-87D92F00036F}" destId="{45B752A1-8C1F-488F-B123-4937666C9CD7}" srcOrd="1" destOrd="0" presId="urn:microsoft.com/office/officeart/2005/8/layout/radial5"/>
    <dgm:cxn modelId="{9B0F3F0D-808A-4D9F-8F3B-AE1B733A58AA}" srcId="{5643F3FF-EF26-4724-9B35-21BE11587074}" destId="{9A254D30-03EC-451E-AD7C-2A75C748070A}" srcOrd="3" destOrd="0" parTransId="{A417C18E-0BF6-4C80-BCD9-EFE59C078E83}" sibTransId="{670F8922-3B1F-4055-9517-9CD3297E4BC3}"/>
    <dgm:cxn modelId="{20084D0D-5AB1-4C1C-9A77-FC0773514091}" type="presOf" srcId="{5643F3FF-EF26-4724-9B35-21BE11587074}" destId="{86CD7E3A-5721-457D-8E0A-532DC0F1E941}" srcOrd="0" destOrd="0" presId="urn:microsoft.com/office/officeart/2005/8/layout/radial5"/>
    <dgm:cxn modelId="{037B4F1C-272E-44C0-9973-E3C712877DCA}" type="presOf" srcId="{6E0AF165-F22F-4983-9359-0248D04130C6}" destId="{07E29FC1-7199-47FB-A4F3-FB81C8E9EEAB}" srcOrd="0" destOrd="0" presId="urn:microsoft.com/office/officeart/2005/8/layout/radial5"/>
    <dgm:cxn modelId="{87CDF321-FDA1-4366-8F20-785D512909B6}" type="presOf" srcId="{A417C18E-0BF6-4C80-BCD9-EFE59C078E83}" destId="{EAC77438-4BE4-4E37-8FC9-AB66FB72F4C3}" srcOrd="0" destOrd="0" presId="urn:microsoft.com/office/officeart/2005/8/layout/radial5"/>
    <dgm:cxn modelId="{8F2A4B22-C30F-4645-B1C7-BF37FB191AA5}" type="presOf" srcId="{745FC85C-5BC5-44C6-A62F-24D194351D2F}" destId="{F8055E21-C710-461A-A6C5-61BEF6A71E94}" srcOrd="0" destOrd="0" presId="urn:microsoft.com/office/officeart/2005/8/layout/radial5"/>
    <dgm:cxn modelId="{9950EC2D-1ADB-4255-8E8B-F88C4E9FC340}" type="presOf" srcId="{61244835-BC12-4C50-8DB0-5D68D3DE480B}" destId="{1BCC62DD-48CC-4E1C-8E1A-682929AD2545}" srcOrd="0" destOrd="0" presId="urn:microsoft.com/office/officeart/2005/8/layout/radial5"/>
    <dgm:cxn modelId="{634E952E-51A7-4BFB-A778-03C8947310BE}" srcId="{5B417FC8-382D-40FF-8D34-134ABC053FAF}" destId="{5643F3FF-EF26-4724-9B35-21BE11587074}" srcOrd="0" destOrd="0" parTransId="{FD8D8A5C-1A2D-4575-A04A-52CCF29B42EE}" sibTransId="{4F8466C7-F451-4B6B-BF74-01CE7769AEEE}"/>
    <dgm:cxn modelId="{BB0F3130-D88D-46E8-BA0B-E6E1F7C42F5F}" type="presOf" srcId="{270A4529-9E98-4B16-98AB-9C9601FAF29F}" destId="{C8D6E1F6-F467-4850-9F41-38D3B5071436}" srcOrd="0" destOrd="0" presId="urn:microsoft.com/office/officeart/2005/8/layout/radial5"/>
    <dgm:cxn modelId="{84CE5F4A-4EBD-45CA-8DC4-8BA0F945ACFE}" type="presOf" srcId="{745FC85C-5BC5-44C6-A62F-24D194351D2F}" destId="{4A6D4C3F-64D7-4D2B-8705-B33B816082D4}" srcOrd="1" destOrd="0" presId="urn:microsoft.com/office/officeart/2005/8/layout/radial5"/>
    <dgm:cxn modelId="{851B044F-EA69-42C6-B11C-2ACDFE46BA7B}" type="presOf" srcId="{727485E8-4FC1-4998-B081-A8B592A14971}" destId="{4ABEF655-B0F4-4487-BC9F-C96AF081DB75}" srcOrd="0" destOrd="0" presId="urn:microsoft.com/office/officeart/2005/8/layout/radial5"/>
    <dgm:cxn modelId="{5B218254-A05A-48A7-958F-817D3F658D0C}" type="presOf" srcId="{9A254D30-03EC-451E-AD7C-2A75C748070A}" destId="{D3011728-B36B-4B14-9738-CC2AF4D94C46}" srcOrd="0" destOrd="0" presId="urn:microsoft.com/office/officeart/2005/8/layout/radial5"/>
    <dgm:cxn modelId="{F3149378-3C04-4390-9B04-B59F263AA616}" srcId="{5643F3FF-EF26-4724-9B35-21BE11587074}" destId="{727485E8-4FC1-4998-B081-A8B592A14971}" srcOrd="0" destOrd="0" parTransId="{745FC85C-5BC5-44C6-A62F-24D194351D2F}" sibTransId="{D5DB1644-A7B0-4BF3-834B-6DEA46C832BA}"/>
    <dgm:cxn modelId="{BD116084-8A64-457E-BD6D-C10E321A18C0}" srcId="{5643F3FF-EF26-4724-9B35-21BE11587074}" destId="{270A4529-9E98-4B16-98AB-9C9601FAF29F}" srcOrd="2" destOrd="0" parTransId="{6E0AF165-F22F-4983-9359-0248D04130C6}" sibTransId="{7137322A-F4FD-4BF6-9A20-2AE2A1581C59}"/>
    <dgm:cxn modelId="{064FE8A4-5430-40C2-8642-839DFD2AA4CB}" srcId="{5643F3FF-EF26-4724-9B35-21BE11587074}" destId="{61244835-BC12-4C50-8DB0-5D68D3DE480B}" srcOrd="1" destOrd="0" parTransId="{6350AD02-465C-4705-A8F1-87D92F00036F}" sibTransId="{374FD502-A6D5-485A-BF27-603CEFA4CC30}"/>
    <dgm:cxn modelId="{027872AB-9802-4414-914B-67F8DB0710F6}" type="presOf" srcId="{6E0AF165-F22F-4983-9359-0248D04130C6}" destId="{0E9F43E7-C393-4165-A3D3-8666846CB8DD}" srcOrd="1" destOrd="0" presId="urn:microsoft.com/office/officeart/2005/8/layout/radial5"/>
    <dgm:cxn modelId="{39722BC4-0488-4392-97EB-5738C0945C82}" type="presOf" srcId="{A417C18E-0BF6-4C80-BCD9-EFE59C078E83}" destId="{9F7B8E48-6578-426B-B3B8-43FB573A519C}" srcOrd="1" destOrd="0" presId="urn:microsoft.com/office/officeart/2005/8/layout/radial5"/>
    <dgm:cxn modelId="{405A6FD8-23E0-4D9D-B2BE-B7281DA09289}" type="presOf" srcId="{6350AD02-465C-4705-A8F1-87D92F00036F}" destId="{98F26878-B625-4636-9D2A-85368613EAA1}" srcOrd="0" destOrd="0" presId="urn:microsoft.com/office/officeart/2005/8/layout/radial5"/>
    <dgm:cxn modelId="{70E332DA-3A18-4612-BC51-19196D18429F}" type="presOf" srcId="{5B417FC8-382D-40FF-8D34-134ABC053FAF}" destId="{E49844BA-0B0C-4858-BA96-4CCCE384CD12}" srcOrd="0" destOrd="0" presId="urn:microsoft.com/office/officeart/2005/8/layout/radial5"/>
    <dgm:cxn modelId="{AF19F2E0-ACB6-4D65-B970-40E1D0B45717}" type="presParOf" srcId="{E49844BA-0B0C-4858-BA96-4CCCE384CD12}" destId="{86CD7E3A-5721-457D-8E0A-532DC0F1E941}" srcOrd="0" destOrd="0" presId="urn:microsoft.com/office/officeart/2005/8/layout/radial5"/>
    <dgm:cxn modelId="{8851E5A0-FB6E-44C5-A882-F93EB747E757}" type="presParOf" srcId="{E49844BA-0B0C-4858-BA96-4CCCE384CD12}" destId="{F8055E21-C710-461A-A6C5-61BEF6A71E94}" srcOrd="1" destOrd="0" presId="urn:microsoft.com/office/officeart/2005/8/layout/radial5"/>
    <dgm:cxn modelId="{B520090E-1C92-4735-A2E9-93D22AC7C580}" type="presParOf" srcId="{F8055E21-C710-461A-A6C5-61BEF6A71E94}" destId="{4A6D4C3F-64D7-4D2B-8705-B33B816082D4}" srcOrd="0" destOrd="0" presId="urn:microsoft.com/office/officeart/2005/8/layout/radial5"/>
    <dgm:cxn modelId="{670A7A98-EE53-4755-9B08-F17C4D840474}" type="presParOf" srcId="{E49844BA-0B0C-4858-BA96-4CCCE384CD12}" destId="{4ABEF655-B0F4-4487-BC9F-C96AF081DB75}" srcOrd="2" destOrd="0" presId="urn:microsoft.com/office/officeart/2005/8/layout/radial5"/>
    <dgm:cxn modelId="{0F0D2978-F203-442B-A5D6-4DD02281B390}" type="presParOf" srcId="{E49844BA-0B0C-4858-BA96-4CCCE384CD12}" destId="{98F26878-B625-4636-9D2A-85368613EAA1}" srcOrd="3" destOrd="0" presId="urn:microsoft.com/office/officeart/2005/8/layout/radial5"/>
    <dgm:cxn modelId="{AB08C368-C0DB-46EA-A6CA-1363C67953D2}" type="presParOf" srcId="{98F26878-B625-4636-9D2A-85368613EAA1}" destId="{45B752A1-8C1F-488F-B123-4937666C9CD7}" srcOrd="0" destOrd="0" presId="urn:microsoft.com/office/officeart/2005/8/layout/radial5"/>
    <dgm:cxn modelId="{9361EA55-E8C8-405F-9883-CE28BA0F2ECA}" type="presParOf" srcId="{E49844BA-0B0C-4858-BA96-4CCCE384CD12}" destId="{1BCC62DD-48CC-4E1C-8E1A-682929AD2545}" srcOrd="4" destOrd="0" presId="urn:microsoft.com/office/officeart/2005/8/layout/radial5"/>
    <dgm:cxn modelId="{FB5C4D50-53FD-48EB-916B-87ABCC0B74E7}" type="presParOf" srcId="{E49844BA-0B0C-4858-BA96-4CCCE384CD12}" destId="{07E29FC1-7199-47FB-A4F3-FB81C8E9EEAB}" srcOrd="5" destOrd="0" presId="urn:microsoft.com/office/officeart/2005/8/layout/radial5"/>
    <dgm:cxn modelId="{17525AEC-2A84-4C6A-ACF4-76293C347EF1}" type="presParOf" srcId="{07E29FC1-7199-47FB-A4F3-FB81C8E9EEAB}" destId="{0E9F43E7-C393-4165-A3D3-8666846CB8DD}" srcOrd="0" destOrd="0" presId="urn:microsoft.com/office/officeart/2005/8/layout/radial5"/>
    <dgm:cxn modelId="{60161EC2-AFB2-4729-81B6-92943984CA89}" type="presParOf" srcId="{E49844BA-0B0C-4858-BA96-4CCCE384CD12}" destId="{C8D6E1F6-F467-4850-9F41-38D3B5071436}" srcOrd="6" destOrd="0" presId="urn:microsoft.com/office/officeart/2005/8/layout/radial5"/>
    <dgm:cxn modelId="{32EAAEA4-1F8C-4DAD-B1A9-8C537571930F}" type="presParOf" srcId="{E49844BA-0B0C-4858-BA96-4CCCE384CD12}" destId="{EAC77438-4BE4-4E37-8FC9-AB66FB72F4C3}" srcOrd="7" destOrd="0" presId="urn:microsoft.com/office/officeart/2005/8/layout/radial5"/>
    <dgm:cxn modelId="{3187F962-AC07-47F1-8A8A-54F2965C7D31}" type="presParOf" srcId="{EAC77438-4BE4-4E37-8FC9-AB66FB72F4C3}" destId="{9F7B8E48-6578-426B-B3B8-43FB573A519C}" srcOrd="0" destOrd="0" presId="urn:microsoft.com/office/officeart/2005/8/layout/radial5"/>
    <dgm:cxn modelId="{3A1D4629-25C1-4F69-AA52-B2D57747B9B1}" type="presParOf" srcId="{E49844BA-0B0C-4858-BA96-4CCCE384CD12}" destId="{D3011728-B36B-4B14-9738-CC2AF4D94C46}"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D7E3A-5721-457D-8E0A-532DC0F1E941}">
      <dsp:nvSpPr>
        <dsp:cNvPr id="0" name=""/>
        <dsp:cNvSpPr/>
      </dsp:nvSpPr>
      <dsp:spPr>
        <a:xfrm>
          <a:off x="1495694" y="1134879"/>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55</a:t>
          </a:r>
        </a:p>
      </dsp:txBody>
      <dsp:txXfrm>
        <a:off x="1614182" y="1253367"/>
        <a:ext cx="572109" cy="572109"/>
      </dsp:txXfrm>
    </dsp:sp>
    <dsp:sp modelId="{F8055E21-C710-461A-A6C5-61BEF6A71E94}">
      <dsp:nvSpPr>
        <dsp:cNvPr id="0" name=""/>
        <dsp:cNvSpPr/>
      </dsp:nvSpPr>
      <dsp:spPr>
        <a:xfrm rot="16200000">
          <a:off x="1814343" y="840132"/>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40111" y="920918"/>
        <a:ext cx="120252" cy="165053"/>
      </dsp:txXfrm>
    </dsp:sp>
    <dsp:sp modelId="{4ABEF655-B0F4-4487-BC9F-C96AF081DB75}">
      <dsp:nvSpPr>
        <dsp:cNvPr id="0" name=""/>
        <dsp:cNvSpPr/>
      </dsp:nvSpPr>
      <dsp:spPr>
        <a:xfrm>
          <a:off x="1495694" y="1665"/>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35</a:t>
          </a:r>
        </a:p>
      </dsp:txBody>
      <dsp:txXfrm>
        <a:off x="1614182" y="120153"/>
        <a:ext cx="572109" cy="572109"/>
      </dsp:txXfrm>
    </dsp:sp>
    <dsp:sp modelId="{98F26878-B625-4636-9D2A-85368613EAA1}">
      <dsp:nvSpPr>
        <dsp:cNvPr id="0" name=""/>
        <dsp:cNvSpPr/>
      </dsp:nvSpPr>
      <dsp:spPr>
        <a:xfrm>
          <a:off x="2376088" y="1401877"/>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76088" y="1456895"/>
        <a:ext cx="120252" cy="165053"/>
      </dsp:txXfrm>
    </dsp:sp>
    <dsp:sp modelId="{1BCC62DD-48CC-4E1C-8E1A-682929AD2545}">
      <dsp:nvSpPr>
        <dsp:cNvPr id="0" name=""/>
        <dsp:cNvSpPr/>
      </dsp:nvSpPr>
      <dsp:spPr>
        <a:xfrm>
          <a:off x="2628908" y="1134879"/>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60</a:t>
          </a:r>
        </a:p>
      </dsp:txBody>
      <dsp:txXfrm>
        <a:off x="2747396" y="1253367"/>
        <a:ext cx="572109" cy="572109"/>
      </dsp:txXfrm>
    </dsp:sp>
    <dsp:sp modelId="{07E29FC1-7199-47FB-A4F3-FB81C8E9EEAB}">
      <dsp:nvSpPr>
        <dsp:cNvPr id="0" name=""/>
        <dsp:cNvSpPr/>
      </dsp:nvSpPr>
      <dsp:spPr>
        <a:xfrm rot="5400000">
          <a:off x="1814343" y="1963622"/>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40111" y="1992872"/>
        <a:ext cx="120252" cy="165053"/>
      </dsp:txXfrm>
    </dsp:sp>
    <dsp:sp modelId="{C8D6E1F6-F467-4850-9F41-38D3B5071436}">
      <dsp:nvSpPr>
        <dsp:cNvPr id="0" name=""/>
        <dsp:cNvSpPr/>
      </dsp:nvSpPr>
      <dsp:spPr>
        <a:xfrm>
          <a:off x="1495694" y="2268093"/>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5"/>
              </a:solidFill>
            </a:rPr>
            <a:t>100</a:t>
          </a:r>
        </a:p>
      </dsp:txBody>
      <dsp:txXfrm>
        <a:off x="1614182" y="2386581"/>
        <a:ext cx="572109" cy="572109"/>
      </dsp:txXfrm>
    </dsp:sp>
    <dsp:sp modelId="{EAC77438-4BE4-4E37-8FC9-AB66FB72F4C3}">
      <dsp:nvSpPr>
        <dsp:cNvPr id="0" name=""/>
        <dsp:cNvSpPr/>
      </dsp:nvSpPr>
      <dsp:spPr>
        <a:xfrm rot="10800000">
          <a:off x="1252598" y="1401877"/>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304134" y="1456895"/>
        <a:ext cx="120252" cy="165053"/>
      </dsp:txXfrm>
    </dsp:sp>
    <dsp:sp modelId="{D3011728-B36B-4B14-9738-CC2AF4D94C46}">
      <dsp:nvSpPr>
        <dsp:cNvPr id="0" name=""/>
        <dsp:cNvSpPr/>
      </dsp:nvSpPr>
      <dsp:spPr>
        <a:xfrm>
          <a:off x="362480" y="1134879"/>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40</a:t>
          </a:r>
        </a:p>
      </dsp:txBody>
      <dsp:txXfrm>
        <a:off x="480968" y="1253367"/>
        <a:ext cx="572109" cy="5721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D7E3A-5721-457D-8E0A-532DC0F1E941}">
      <dsp:nvSpPr>
        <dsp:cNvPr id="0" name=""/>
        <dsp:cNvSpPr/>
      </dsp:nvSpPr>
      <dsp:spPr>
        <a:xfrm>
          <a:off x="1495694" y="1134879"/>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55</a:t>
          </a:r>
        </a:p>
      </dsp:txBody>
      <dsp:txXfrm>
        <a:off x="1614182" y="1253367"/>
        <a:ext cx="572109" cy="572109"/>
      </dsp:txXfrm>
    </dsp:sp>
    <dsp:sp modelId="{F8055E21-C710-461A-A6C5-61BEF6A71E94}">
      <dsp:nvSpPr>
        <dsp:cNvPr id="0" name=""/>
        <dsp:cNvSpPr/>
      </dsp:nvSpPr>
      <dsp:spPr>
        <a:xfrm rot="16200000">
          <a:off x="1814343" y="840132"/>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40111" y="920918"/>
        <a:ext cx="120252" cy="165053"/>
      </dsp:txXfrm>
    </dsp:sp>
    <dsp:sp modelId="{4ABEF655-B0F4-4487-BC9F-C96AF081DB75}">
      <dsp:nvSpPr>
        <dsp:cNvPr id="0" name=""/>
        <dsp:cNvSpPr/>
      </dsp:nvSpPr>
      <dsp:spPr>
        <a:xfrm>
          <a:off x="1495694" y="1665"/>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35</a:t>
          </a:r>
        </a:p>
      </dsp:txBody>
      <dsp:txXfrm>
        <a:off x="1614182" y="120153"/>
        <a:ext cx="572109" cy="572109"/>
      </dsp:txXfrm>
    </dsp:sp>
    <dsp:sp modelId="{98F26878-B625-4636-9D2A-85368613EAA1}">
      <dsp:nvSpPr>
        <dsp:cNvPr id="0" name=""/>
        <dsp:cNvSpPr/>
      </dsp:nvSpPr>
      <dsp:spPr>
        <a:xfrm>
          <a:off x="2376088" y="1401877"/>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76088" y="1456895"/>
        <a:ext cx="120252" cy="165053"/>
      </dsp:txXfrm>
    </dsp:sp>
    <dsp:sp modelId="{1BCC62DD-48CC-4E1C-8E1A-682929AD2545}">
      <dsp:nvSpPr>
        <dsp:cNvPr id="0" name=""/>
        <dsp:cNvSpPr/>
      </dsp:nvSpPr>
      <dsp:spPr>
        <a:xfrm>
          <a:off x="2628908" y="1134879"/>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60</a:t>
          </a:r>
        </a:p>
      </dsp:txBody>
      <dsp:txXfrm>
        <a:off x="2747396" y="1253367"/>
        <a:ext cx="572109" cy="572109"/>
      </dsp:txXfrm>
    </dsp:sp>
    <dsp:sp modelId="{07E29FC1-7199-47FB-A4F3-FB81C8E9EEAB}">
      <dsp:nvSpPr>
        <dsp:cNvPr id="0" name=""/>
        <dsp:cNvSpPr/>
      </dsp:nvSpPr>
      <dsp:spPr>
        <a:xfrm rot="5400000">
          <a:off x="1814343" y="1963622"/>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40111" y="1992872"/>
        <a:ext cx="120252" cy="165053"/>
      </dsp:txXfrm>
    </dsp:sp>
    <dsp:sp modelId="{C8D6E1F6-F467-4850-9F41-38D3B5071436}">
      <dsp:nvSpPr>
        <dsp:cNvPr id="0" name=""/>
        <dsp:cNvSpPr/>
      </dsp:nvSpPr>
      <dsp:spPr>
        <a:xfrm>
          <a:off x="1495694" y="2268093"/>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5"/>
              </a:solidFill>
            </a:rPr>
            <a:t>100</a:t>
          </a:r>
        </a:p>
      </dsp:txBody>
      <dsp:txXfrm>
        <a:off x="1614182" y="2386581"/>
        <a:ext cx="572109" cy="572109"/>
      </dsp:txXfrm>
    </dsp:sp>
    <dsp:sp modelId="{EAC77438-4BE4-4E37-8FC9-AB66FB72F4C3}">
      <dsp:nvSpPr>
        <dsp:cNvPr id="0" name=""/>
        <dsp:cNvSpPr/>
      </dsp:nvSpPr>
      <dsp:spPr>
        <a:xfrm rot="10800000">
          <a:off x="1252598" y="1401877"/>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304134" y="1456895"/>
        <a:ext cx="120252" cy="165053"/>
      </dsp:txXfrm>
    </dsp:sp>
    <dsp:sp modelId="{D3011728-B36B-4B14-9738-CC2AF4D94C46}">
      <dsp:nvSpPr>
        <dsp:cNvPr id="0" name=""/>
        <dsp:cNvSpPr/>
      </dsp:nvSpPr>
      <dsp:spPr>
        <a:xfrm>
          <a:off x="362480" y="1134879"/>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40</a:t>
          </a:r>
        </a:p>
      </dsp:txBody>
      <dsp:txXfrm>
        <a:off x="480968" y="1253367"/>
        <a:ext cx="572109" cy="5721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D7E3A-5721-457D-8E0A-532DC0F1E941}">
      <dsp:nvSpPr>
        <dsp:cNvPr id="0" name=""/>
        <dsp:cNvSpPr/>
      </dsp:nvSpPr>
      <dsp:spPr>
        <a:xfrm>
          <a:off x="1495694" y="1134879"/>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55</a:t>
          </a:r>
        </a:p>
      </dsp:txBody>
      <dsp:txXfrm>
        <a:off x="1614182" y="1253367"/>
        <a:ext cx="572109" cy="572109"/>
      </dsp:txXfrm>
    </dsp:sp>
    <dsp:sp modelId="{F8055E21-C710-461A-A6C5-61BEF6A71E94}">
      <dsp:nvSpPr>
        <dsp:cNvPr id="0" name=""/>
        <dsp:cNvSpPr/>
      </dsp:nvSpPr>
      <dsp:spPr>
        <a:xfrm rot="16200000">
          <a:off x="1814343" y="840132"/>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40111" y="920918"/>
        <a:ext cx="120252" cy="165053"/>
      </dsp:txXfrm>
    </dsp:sp>
    <dsp:sp modelId="{4ABEF655-B0F4-4487-BC9F-C96AF081DB75}">
      <dsp:nvSpPr>
        <dsp:cNvPr id="0" name=""/>
        <dsp:cNvSpPr/>
      </dsp:nvSpPr>
      <dsp:spPr>
        <a:xfrm>
          <a:off x="1495694" y="1665"/>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35</a:t>
          </a:r>
        </a:p>
      </dsp:txBody>
      <dsp:txXfrm>
        <a:off x="1614182" y="120153"/>
        <a:ext cx="572109" cy="572109"/>
      </dsp:txXfrm>
    </dsp:sp>
    <dsp:sp modelId="{98F26878-B625-4636-9D2A-85368613EAA1}">
      <dsp:nvSpPr>
        <dsp:cNvPr id="0" name=""/>
        <dsp:cNvSpPr/>
      </dsp:nvSpPr>
      <dsp:spPr>
        <a:xfrm>
          <a:off x="2376088" y="1401877"/>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76088" y="1456895"/>
        <a:ext cx="120252" cy="165053"/>
      </dsp:txXfrm>
    </dsp:sp>
    <dsp:sp modelId="{1BCC62DD-48CC-4E1C-8E1A-682929AD2545}">
      <dsp:nvSpPr>
        <dsp:cNvPr id="0" name=""/>
        <dsp:cNvSpPr/>
      </dsp:nvSpPr>
      <dsp:spPr>
        <a:xfrm>
          <a:off x="2628908" y="1134879"/>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60</a:t>
          </a:r>
        </a:p>
      </dsp:txBody>
      <dsp:txXfrm>
        <a:off x="2747396" y="1253367"/>
        <a:ext cx="572109" cy="572109"/>
      </dsp:txXfrm>
    </dsp:sp>
    <dsp:sp modelId="{07E29FC1-7199-47FB-A4F3-FB81C8E9EEAB}">
      <dsp:nvSpPr>
        <dsp:cNvPr id="0" name=""/>
        <dsp:cNvSpPr/>
      </dsp:nvSpPr>
      <dsp:spPr>
        <a:xfrm rot="5400000">
          <a:off x="1814343" y="1963622"/>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40111" y="1992872"/>
        <a:ext cx="120252" cy="165053"/>
      </dsp:txXfrm>
    </dsp:sp>
    <dsp:sp modelId="{C8D6E1F6-F467-4850-9F41-38D3B5071436}">
      <dsp:nvSpPr>
        <dsp:cNvPr id="0" name=""/>
        <dsp:cNvSpPr/>
      </dsp:nvSpPr>
      <dsp:spPr>
        <a:xfrm>
          <a:off x="1495694" y="2268093"/>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5"/>
              </a:solidFill>
            </a:rPr>
            <a:t>100</a:t>
          </a:r>
        </a:p>
      </dsp:txBody>
      <dsp:txXfrm>
        <a:off x="1614182" y="2386581"/>
        <a:ext cx="572109" cy="572109"/>
      </dsp:txXfrm>
    </dsp:sp>
    <dsp:sp modelId="{EAC77438-4BE4-4E37-8FC9-AB66FB72F4C3}">
      <dsp:nvSpPr>
        <dsp:cNvPr id="0" name=""/>
        <dsp:cNvSpPr/>
      </dsp:nvSpPr>
      <dsp:spPr>
        <a:xfrm rot="10800000">
          <a:off x="1252598" y="1401877"/>
          <a:ext cx="171788" cy="275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304134" y="1456895"/>
        <a:ext cx="120252" cy="165053"/>
      </dsp:txXfrm>
    </dsp:sp>
    <dsp:sp modelId="{D3011728-B36B-4B14-9738-CC2AF4D94C46}">
      <dsp:nvSpPr>
        <dsp:cNvPr id="0" name=""/>
        <dsp:cNvSpPr/>
      </dsp:nvSpPr>
      <dsp:spPr>
        <a:xfrm>
          <a:off x="362480" y="1134879"/>
          <a:ext cx="809085" cy="8090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40</a:t>
          </a:r>
        </a:p>
      </dsp:txBody>
      <dsp:txXfrm>
        <a:off x="480968" y="1253367"/>
        <a:ext cx="572109" cy="57210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f65d92282a_1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f65d92282a_1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89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172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f65d92282a_1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f65d92282a_1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83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f9b3b36cc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f9b3b36cc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57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413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67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201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57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838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512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822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f65d92282a_1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f65d92282a_1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477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9b3b36cc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f9b3b36cc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622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9b3b36cc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f9b3b36cc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036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441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686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528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876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059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96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f65d92282a_1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f65d92282a_1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606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378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131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fa126524b0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fa126524b0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540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590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576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112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0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251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9b3b36cc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9b3b36c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83798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50"/>
            <a:ext cx="9144003" cy="5143501"/>
          </a:xfrm>
          <a:prstGeom prst="rect">
            <a:avLst/>
          </a:prstGeom>
          <a:noFill/>
          <a:ln>
            <a:noFill/>
          </a:ln>
        </p:spPr>
      </p:pic>
      <p:sp>
        <p:nvSpPr>
          <p:cNvPr id="10" name="Google Shape;10;p2"/>
          <p:cNvSpPr txBox="1">
            <a:spLocks noGrp="1"/>
          </p:cNvSpPr>
          <p:nvPr>
            <p:ph type="ctrTitle"/>
          </p:nvPr>
        </p:nvSpPr>
        <p:spPr>
          <a:xfrm>
            <a:off x="715050" y="1371350"/>
            <a:ext cx="7713900" cy="1455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8500" b="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92500" y="2974712"/>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latin typeface="Montserrat"/>
                <a:ea typeface="Montserrat"/>
                <a:cs typeface="Montserrat"/>
                <a:sym typeface="Montserra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blip>
          <a:stretch>
            <a:fillRect/>
          </a:stretch>
        </p:blipFill>
        <p:spPr>
          <a:xfrm>
            <a:off x="431550" y="602275"/>
            <a:ext cx="567077" cy="519798"/>
          </a:xfrm>
          <a:prstGeom prst="rect">
            <a:avLst/>
          </a:prstGeom>
          <a:noFill/>
          <a:ln>
            <a:noFill/>
          </a:ln>
        </p:spPr>
      </p:pic>
      <p:pic>
        <p:nvPicPr>
          <p:cNvPr id="13" name="Google Shape;13;p2"/>
          <p:cNvPicPr preferRelativeResize="0"/>
          <p:nvPr/>
        </p:nvPicPr>
        <p:blipFill>
          <a:blip r:embed="rId4">
            <a:alphaModFix/>
          </a:blip>
          <a:stretch>
            <a:fillRect/>
          </a:stretch>
        </p:blipFill>
        <p:spPr>
          <a:xfrm>
            <a:off x="2668236" y="3776079"/>
            <a:ext cx="772675" cy="885043"/>
          </a:xfrm>
          <a:prstGeom prst="rect">
            <a:avLst/>
          </a:prstGeom>
          <a:noFill/>
          <a:ln>
            <a:noFill/>
          </a:ln>
        </p:spPr>
      </p:pic>
      <p:pic>
        <p:nvPicPr>
          <p:cNvPr id="14" name="Google Shape;14;p2"/>
          <p:cNvPicPr preferRelativeResize="0"/>
          <p:nvPr/>
        </p:nvPicPr>
        <p:blipFill>
          <a:blip r:embed="rId5">
            <a:alphaModFix/>
          </a:blip>
          <a:stretch>
            <a:fillRect/>
          </a:stretch>
        </p:blipFill>
        <p:spPr>
          <a:xfrm>
            <a:off x="8047063" y="3902318"/>
            <a:ext cx="567077" cy="862812"/>
          </a:xfrm>
          <a:prstGeom prst="rect">
            <a:avLst/>
          </a:prstGeom>
          <a:noFill/>
          <a:ln>
            <a:noFill/>
          </a:ln>
        </p:spPr>
      </p:pic>
      <p:pic>
        <p:nvPicPr>
          <p:cNvPr id="15" name="Google Shape;15;p2"/>
          <p:cNvPicPr preferRelativeResize="0"/>
          <p:nvPr/>
        </p:nvPicPr>
        <p:blipFill>
          <a:blip r:embed="rId6">
            <a:alphaModFix/>
          </a:blip>
          <a:stretch>
            <a:fillRect/>
          </a:stretch>
        </p:blipFill>
        <p:spPr>
          <a:xfrm>
            <a:off x="7941175" y="106350"/>
            <a:ext cx="975451" cy="1244698"/>
          </a:xfrm>
          <a:prstGeom prst="rect">
            <a:avLst/>
          </a:prstGeom>
          <a:noFill/>
          <a:ln>
            <a:noFill/>
          </a:ln>
        </p:spPr>
      </p:pic>
      <p:pic>
        <p:nvPicPr>
          <p:cNvPr id="16" name="Google Shape;16;p2"/>
          <p:cNvPicPr preferRelativeResize="0"/>
          <p:nvPr/>
        </p:nvPicPr>
        <p:blipFill>
          <a:blip r:embed="rId7">
            <a:alphaModFix/>
          </a:blip>
          <a:stretch>
            <a:fillRect/>
          </a:stretch>
        </p:blipFill>
        <p:spPr>
          <a:xfrm rot="-976920">
            <a:off x="5528013" y="4167712"/>
            <a:ext cx="431952" cy="656287"/>
          </a:xfrm>
          <a:prstGeom prst="rect">
            <a:avLst/>
          </a:prstGeom>
          <a:noFill/>
          <a:ln>
            <a:noFill/>
          </a:ln>
        </p:spPr>
      </p:pic>
      <p:pic>
        <p:nvPicPr>
          <p:cNvPr id="17" name="Google Shape;17;p2"/>
          <p:cNvPicPr preferRelativeResize="0"/>
          <p:nvPr/>
        </p:nvPicPr>
        <p:blipFill>
          <a:blip r:embed="rId8">
            <a:alphaModFix/>
          </a:blip>
          <a:stretch>
            <a:fillRect/>
          </a:stretch>
        </p:blipFill>
        <p:spPr>
          <a:xfrm rot="-2700000">
            <a:off x="5608235" y="56603"/>
            <a:ext cx="431953" cy="656289"/>
          </a:xfrm>
          <a:prstGeom prst="rect">
            <a:avLst/>
          </a:prstGeom>
          <a:noFill/>
          <a:ln>
            <a:noFill/>
          </a:ln>
        </p:spPr>
      </p:pic>
      <p:pic>
        <p:nvPicPr>
          <p:cNvPr id="18" name="Google Shape;18;p2"/>
          <p:cNvPicPr preferRelativeResize="0"/>
          <p:nvPr/>
        </p:nvPicPr>
        <p:blipFill>
          <a:blip r:embed="rId9">
            <a:alphaModFix/>
          </a:blip>
          <a:stretch>
            <a:fillRect/>
          </a:stretch>
        </p:blipFill>
        <p:spPr>
          <a:xfrm>
            <a:off x="2596520" y="335325"/>
            <a:ext cx="772685" cy="786751"/>
          </a:xfrm>
          <a:prstGeom prst="rect">
            <a:avLst/>
          </a:prstGeom>
          <a:noFill/>
          <a:ln>
            <a:noFill/>
          </a:ln>
        </p:spPr>
      </p:pic>
      <p:pic>
        <p:nvPicPr>
          <p:cNvPr id="19" name="Google Shape;19;p2"/>
          <p:cNvPicPr preferRelativeResize="0"/>
          <p:nvPr/>
        </p:nvPicPr>
        <p:blipFill>
          <a:blip r:embed="rId10">
            <a:alphaModFix/>
          </a:blip>
          <a:stretch>
            <a:fillRect/>
          </a:stretch>
        </p:blipFill>
        <p:spPr>
          <a:xfrm flipH="1">
            <a:off x="163375" y="3776075"/>
            <a:ext cx="975451" cy="124469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pic>
        <p:nvPicPr>
          <p:cNvPr id="21" name="Google Shape;21;p3"/>
          <p:cNvPicPr preferRelativeResize="0"/>
          <p:nvPr/>
        </p:nvPicPr>
        <p:blipFill>
          <a:blip r:embed="rId2">
            <a:alphaModFix/>
          </a:blip>
          <a:stretch>
            <a:fillRect/>
          </a:stretch>
        </p:blipFill>
        <p:spPr>
          <a:xfrm>
            <a:off x="0" y="-50"/>
            <a:ext cx="9144003" cy="5143501"/>
          </a:xfrm>
          <a:prstGeom prst="rect">
            <a:avLst/>
          </a:prstGeom>
          <a:noFill/>
          <a:ln>
            <a:noFill/>
          </a:ln>
        </p:spPr>
      </p:pic>
      <p:sp>
        <p:nvSpPr>
          <p:cNvPr id="22" name="Google Shape;22;p3"/>
          <p:cNvSpPr txBox="1">
            <a:spLocks noGrp="1"/>
          </p:cNvSpPr>
          <p:nvPr>
            <p:ph type="title"/>
          </p:nvPr>
        </p:nvSpPr>
        <p:spPr>
          <a:xfrm>
            <a:off x="3284047" y="1951025"/>
            <a:ext cx="4360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1907453" y="2260476"/>
            <a:ext cx="1014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3284047" y="2972489"/>
            <a:ext cx="4360200" cy="2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5" name="Google Shape;25;p3"/>
          <p:cNvPicPr preferRelativeResize="0"/>
          <p:nvPr/>
        </p:nvPicPr>
        <p:blipFill>
          <a:blip r:embed="rId3">
            <a:alphaModFix/>
          </a:blip>
          <a:stretch>
            <a:fillRect/>
          </a:stretch>
        </p:blipFill>
        <p:spPr>
          <a:xfrm>
            <a:off x="4288463" y="4337300"/>
            <a:ext cx="567077" cy="519798"/>
          </a:xfrm>
          <a:prstGeom prst="rect">
            <a:avLst/>
          </a:prstGeom>
          <a:noFill/>
          <a:ln>
            <a:noFill/>
          </a:ln>
        </p:spPr>
      </p:pic>
      <p:pic>
        <p:nvPicPr>
          <p:cNvPr id="26" name="Google Shape;26;p3"/>
          <p:cNvPicPr preferRelativeResize="0"/>
          <p:nvPr/>
        </p:nvPicPr>
        <p:blipFill>
          <a:blip r:embed="rId4">
            <a:alphaModFix/>
          </a:blip>
          <a:stretch>
            <a:fillRect/>
          </a:stretch>
        </p:blipFill>
        <p:spPr>
          <a:xfrm>
            <a:off x="2947111" y="467904"/>
            <a:ext cx="772675" cy="885043"/>
          </a:xfrm>
          <a:prstGeom prst="rect">
            <a:avLst/>
          </a:prstGeom>
          <a:noFill/>
          <a:ln>
            <a:noFill/>
          </a:ln>
        </p:spPr>
      </p:pic>
      <p:pic>
        <p:nvPicPr>
          <p:cNvPr id="27" name="Google Shape;27;p3"/>
          <p:cNvPicPr preferRelativeResize="0"/>
          <p:nvPr/>
        </p:nvPicPr>
        <p:blipFill>
          <a:blip r:embed="rId5">
            <a:alphaModFix/>
          </a:blip>
          <a:stretch>
            <a:fillRect/>
          </a:stretch>
        </p:blipFill>
        <p:spPr>
          <a:xfrm>
            <a:off x="431550" y="2178043"/>
            <a:ext cx="567077" cy="862812"/>
          </a:xfrm>
          <a:prstGeom prst="rect">
            <a:avLst/>
          </a:prstGeom>
          <a:noFill/>
          <a:ln>
            <a:noFill/>
          </a:ln>
        </p:spPr>
      </p:pic>
      <p:pic>
        <p:nvPicPr>
          <p:cNvPr id="28" name="Google Shape;28;p3"/>
          <p:cNvPicPr preferRelativeResize="0"/>
          <p:nvPr/>
        </p:nvPicPr>
        <p:blipFill>
          <a:blip r:embed="rId6">
            <a:alphaModFix/>
          </a:blip>
          <a:stretch>
            <a:fillRect/>
          </a:stretch>
        </p:blipFill>
        <p:spPr>
          <a:xfrm rot="-2399708" flipH="1">
            <a:off x="8398502" y="-227001"/>
            <a:ext cx="975446" cy="1244695"/>
          </a:xfrm>
          <a:prstGeom prst="rect">
            <a:avLst/>
          </a:prstGeom>
          <a:noFill/>
          <a:ln>
            <a:noFill/>
          </a:ln>
        </p:spPr>
      </p:pic>
      <p:pic>
        <p:nvPicPr>
          <p:cNvPr id="29" name="Google Shape;29;p3"/>
          <p:cNvPicPr preferRelativeResize="0"/>
          <p:nvPr/>
        </p:nvPicPr>
        <p:blipFill>
          <a:blip r:embed="rId7">
            <a:alphaModFix/>
          </a:blip>
          <a:stretch>
            <a:fillRect/>
          </a:stretch>
        </p:blipFill>
        <p:spPr>
          <a:xfrm rot="-976920">
            <a:off x="499126" y="206850"/>
            <a:ext cx="431952" cy="656287"/>
          </a:xfrm>
          <a:prstGeom prst="rect">
            <a:avLst/>
          </a:prstGeom>
          <a:noFill/>
          <a:ln>
            <a:noFill/>
          </a:ln>
        </p:spPr>
      </p:pic>
      <p:pic>
        <p:nvPicPr>
          <p:cNvPr id="30" name="Google Shape;30;p3"/>
          <p:cNvPicPr preferRelativeResize="0"/>
          <p:nvPr/>
        </p:nvPicPr>
        <p:blipFill>
          <a:blip r:embed="rId7">
            <a:alphaModFix/>
          </a:blip>
          <a:stretch>
            <a:fillRect/>
          </a:stretch>
        </p:blipFill>
        <p:spPr>
          <a:xfrm rot="-2700000">
            <a:off x="8212923" y="3433728"/>
            <a:ext cx="431953" cy="656289"/>
          </a:xfrm>
          <a:prstGeom prst="rect">
            <a:avLst/>
          </a:prstGeom>
          <a:noFill/>
          <a:ln>
            <a:noFill/>
          </a:ln>
        </p:spPr>
      </p:pic>
      <p:pic>
        <p:nvPicPr>
          <p:cNvPr id="31" name="Google Shape;31;p3"/>
          <p:cNvPicPr preferRelativeResize="0"/>
          <p:nvPr/>
        </p:nvPicPr>
        <p:blipFill>
          <a:blip r:embed="rId8">
            <a:alphaModFix/>
          </a:blip>
          <a:stretch>
            <a:fillRect/>
          </a:stretch>
        </p:blipFill>
        <p:spPr>
          <a:xfrm>
            <a:off x="6417370" y="244400"/>
            <a:ext cx="772685" cy="786751"/>
          </a:xfrm>
          <a:prstGeom prst="rect">
            <a:avLst/>
          </a:prstGeom>
          <a:noFill/>
          <a:ln>
            <a:noFill/>
          </a:ln>
        </p:spPr>
      </p:pic>
      <p:pic>
        <p:nvPicPr>
          <p:cNvPr id="32" name="Google Shape;32;p3"/>
          <p:cNvPicPr preferRelativeResize="0"/>
          <p:nvPr/>
        </p:nvPicPr>
        <p:blipFill>
          <a:blip r:embed="rId9">
            <a:alphaModFix/>
          </a:blip>
          <a:stretch>
            <a:fillRect/>
          </a:stretch>
        </p:blipFill>
        <p:spPr>
          <a:xfrm rot="-2315929">
            <a:off x="-151275" y="4167775"/>
            <a:ext cx="975450" cy="124469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pic>
        <p:nvPicPr>
          <p:cNvPr id="63" name="Google Shape;63;p6"/>
          <p:cNvPicPr preferRelativeResize="0"/>
          <p:nvPr/>
        </p:nvPicPr>
        <p:blipFill>
          <a:blip r:embed="rId2">
            <a:alphaModFix/>
          </a:blip>
          <a:stretch>
            <a:fillRect/>
          </a:stretch>
        </p:blipFill>
        <p:spPr>
          <a:xfrm>
            <a:off x="0" y="-50"/>
            <a:ext cx="9144003" cy="5143501"/>
          </a:xfrm>
          <a:prstGeom prst="rect">
            <a:avLst/>
          </a:prstGeom>
          <a:noFill/>
          <a:ln>
            <a:noFill/>
          </a:ln>
        </p:spPr>
      </p:pic>
      <p:sp>
        <p:nvSpPr>
          <p:cNvPr id="64" name="Google Shape;64;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65" name="Google Shape;65;p6"/>
          <p:cNvCxnSpPr/>
          <p:nvPr/>
        </p:nvCxnSpPr>
        <p:spPr>
          <a:xfrm>
            <a:off x="1474200" y="1017713"/>
            <a:ext cx="6195600" cy="0"/>
          </a:xfrm>
          <a:prstGeom prst="straightConnector1">
            <a:avLst/>
          </a:prstGeom>
          <a:noFill/>
          <a:ln w="38100" cap="flat" cmpd="sng">
            <a:solidFill>
              <a:schemeClr val="dk1"/>
            </a:solidFill>
            <a:prstDash val="dot"/>
            <a:round/>
            <a:headEnd type="none" w="med" len="med"/>
            <a:tailEnd type="none" w="med" len="med"/>
          </a:ln>
        </p:spPr>
      </p:cxnSp>
      <p:pic>
        <p:nvPicPr>
          <p:cNvPr id="66" name="Google Shape;66;p6"/>
          <p:cNvPicPr preferRelativeResize="0"/>
          <p:nvPr/>
        </p:nvPicPr>
        <p:blipFill>
          <a:blip r:embed="rId3">
            <a:alphaModFix/>
          </a:blip>
          <a:stretch>
            <a:fillRect/>
          </a:stretch>
        </p:blipFill>
        <p:spPr>
          <a:xfrm>
            <a:off x="8811888" y="2443963"/>
            <a:ext cx="567077" cy="519798"/>
          </a:xfrm>
          <a:prstGeom prst="rect">
            <a:avLst/>
          </a:prstGeom>
          <a:noFill/>
          <a:ln>
            <a:noFill/>
          </a:ln>
        </p:spPr>
      </p:pic>
      <p:pic>
        <p:nvPicPr>
          <p:cNvPr id="67" name="Google Shape;67;p6"/>
          <p:cNvPicPr preferRelativeResize="0"/>
          <p:nvPr/>
        </p:nvPicPr>
        <p:blipFill>
          <a:blip r:embed="rId4">
            <a:alphaModFix/>
          </a:blip>
          <a:stretch>
            <a:fillRect/>
          </a:stretch>
        </p:blipFill>
        <p:spPr>
          <a:xfrm>
            <a:off x="4211336" y="4712729"/>
            <a:ext cx="772675" cy="885043"/>
          </a:xfrm>
          <a:prstGeom prst="rect">
            <a:avLst/>
          </a:prstGeom>
          <a:noFill/>
          <a:ln>
            <a:noFill/>
          </a:ln>
        </p:spPr>
      </p:pic>
      <p:pic>
        <p:nvPicPr>
          <p:cNvPr id="68" name="Google Shape;68;p6"/>
          <p:cNvPicPr preferRelativeResize="0"/>
          <p:nvPr/>
        </p:nvPicPr>
        <p:blipFill>
          <a:blip r:embed="rId5">
            <a:alphaModFix/>
          </a:blip>
          <a:stretch>
            <a:fillRect/>
          </a:stretch>
        </p:blipFill>
        <p:spPr>
          <a:xfrm>
            <a:off x="-81575" y="1991306"/>
            <a:ext cx="567077" cy="862812"/>
          </a:xfrm>
          <a:prstGeom prst="rect">
            <a:avLst/>
          </a:prstGeom>
          <a:noFill/>
          <a:ln>
            <a:noFill/>
          </a:ln>
        </p:spPr>
      </p:pic>
      <p:pic>
        <p:nvPicPr>
          <p:cNvPr id="69" name="Google Shape;69;p6"/>
          <p:cNvPicPr preferRelativeResize="0"/>
          <p:nvPr/>
        </p:nvPicPr>
        <p:blipFill>
          <a:blip r:embed="rId6">
            <a:alphaModFix/>
          </a:blip>
          <a:stretch>
            <a:fillRect/>
          </a:stretch>
        </p:blipFill>
        <p:spPr>
          <a:xfrm rot="-2399708" flipH="1">
            <a:off x="8310902" y="-178564"/>
            <a:ext cx="975446" cy="1244695"/>
          </a:xfrm>
          <a:prstGeom prst="rect">
            <a:avLst/>
          </a:prstGeom>
          <a:noFill/>
          <a:ln>
            <a:noFill/>
          </a:ln>
        </p:spPr>
      </p:pic>
      <p:pic>
        <p:nvPicPr>
          <p:cNvPr id="70" name="Google Shape;70;p6"/>
          <p:cNvPicPr preferRelativeResize="0"/>
          <p:nvPr/>
        </p:nvPicPr>
        <p:blipFill>
          <a:blip r:embed="rId7">
            <a:alphaModFix/>
          </a:blip>
          <a:stretch>
            <a:fillRect/>
          </a:stretch>
        </p:blipFill>
        <p:spPr>
          <a:xfrm rot="-976920">
            <a:off x="499113" y="255300"/>
            <a:ext cx="431952" cy="656287"/>
          </a:xfrm>
          <a:prstGeom prst="rect">
            <a:avLst/>
          </a:prstGeom>
          <a:noFill/>
          <a:ln>
            <a:noFill/>
          </a:ln>
        </p:spPr>
      </p:pic>
      <p:pic>
        <p:nvPicPr>
          <p:cNvPr id="71" name="Google Shape;71;p6"/>
          <p:cNvPicPr preferRelativeResize="0"/>
          <p:nvPr/>
        </p:nvPicPr>
        <p:blipFill>
          <a:blip r:embed="rId7">
            <a:alphaModFix/>
          </a:blip>
          <a:stretch>
            <a:fillRect/>
          </a:stretch>
        </p:blipFill>
        <p:spPr>
          <a:xfrm rot="-2700000">
            <a:off x="4468723" y="-289860"/>
            <a:ext cx="431953" cy="656289"/>
          </a:xfrm>
          <a:prstGeom prst="rect">
            <a:avLst/>
          </a:prstGeom>
          <a:noFill/>
          <a:ln>
            <a:noFill/>
          </a:ln>
        </p:spPr>
      </p:pic>
      <p:pic>
        <p:nvPicPr>
          <p:cNvPr id="72" name="Google Shape;72;p6"/>
          <p:cNvPicPr preferRelativeResize="0"/>
          <p:nvPr/>
        </p:nvPicPr>
        <p:blipFill>
          <a:blip r:embed="rId8">
            <a:alphaModFix/>
          </a:blip>
          <a:stretch>
            <a:fillRect/>
          </a:stretch>
        </p:blipFill>
        <p:spPr>
          <a:xfrm>
            <a:off x="8412283" y="4438675"/>
            <a:ext cx="772685" cy="786751"/>
          </a:xfrm>
          <a:prstGeom prst="rect">
            <a:avLst/>
          </a:prstGeom>
          <a:noFill/>
          <a:ln>
            <a:noFill/>
          </a:ln>
        </p:spPr>
      </p:pic>
      <p:pic>
        <p:nvPicPr>
          <p:cNvPr id="73" name="Google Shape;73;p6"/>
          <p:cNvPicPr preferRelativeResize="0"/>
          <p:nvPr/>
        </p:nvPicPr>
        <p:blipFill>
          <a:blip r:embed="rId9">
            <a:alphaModFix/>
          </a:blip>
          <a:stretch>
            <a:fillRect/>
          </a:stretch>
        </p:blipFill>
        <p:spPr>
          <a:xfrm rot="-2315929">
            <a:off x="-151275" y="4236600"/>
            <a:ext cx="975450" cy="124469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pic>
        <p:nvPicPr>
          <p:cNvPr id="88" name="Google Shape;88;p8"/>
          <p:cNvPicPr preferRelativeResize="0"/>
          <p:nvPr/>
        </p:nvPicPr>
        <p:blipFill>
          <a:blip r:embed="rId2">
            <a:alphaModFix/>
          </a:blip>
          <a:stretch>
            <a:fillRect/>
          </a:stretch>
        </p:blipFill>
        <p:spPr>
          <a:xfrm>
            <a:off x="-1" y="-1"/>
            <a:ext cx="9144003" cy="5143501"/>
          </a:xfrm>
          <a:prstGeom prst="rect">
            <a:avLst/>
          </a:prstGeom>
          <a:noFill/>
          <a:ln>
            <a:noFill/>
          </a:ln>
        </p:spPr>
      </p:pic>
      <p:sp>
        <p:nvSpPr>
          <p:cNvPr id="89" name="Google Shape;89;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90" name="Google Shape;90;p8"/>
          <p:cNvPicPr preferRelativeResize="0"/>
          <p:nvPr/>
        </p:nvPicPr>
        <p:blipFill>
          <a:blip r:embed="rId3">
            <a:alphaModFix/>
          </a:blip>
          <a:stretch>
            <a:fillRect/>
          </a:stretch>
        </p:blipFill>
        <p:spPr>
          <a:xfrm>
            <a:off x="715100" y="769500"/>
            <a:ext cx="567077" cy="519798"/>
          </a:xfrm>
          <a:prstGeom prst="rect">
            <a:avLst/>
          </a:prstGeom>
          <a:noFill/>
          <a:ln>
            <a:noFill/>
          </a:ln>
        </p:spPr>
      </p:pic>
      <p:pic>
        <p:nvPicPr>
          <p:cNvPr id="91" name="Google Shape;91;p8"/>
          <p:cNvPicPr preferRelativeResize="0"/>
          <p:nvPr/>
        </p:nvPicPr>
        <p:blipFill>
          <a:blip r:embed="rId4">
            <a:alphaModFix/>
          </a:blip>
          <a:stretch>
            <a:fillRect/>
          </a:stretch>
        </p:blipFill>
        <p:spPr>
          <a:xfrm>
            <a:off x="2392499" y="3776079"/>
            <a:ext cx="772675" cy="885043"/>
          </a:xfrm>
          <a:prstGeom prst="rect">
            <a:avLst/>
          </a:prstGeom>
          <a:noFill/>
          <a:ln>
            <a:noFill/>
          </a:ln>
        </p:spPr>
      </p:pic>
      <p:pic>
        <p:nvPicPr>
          <p:cNvPr id="92" name="Google Shape;92;p8"/>
          <p:cNvPicPr preferRelativeResize="0"/>
          <p:nvPr/>
        </p:nvPicPr>
        <p:blipFill>
          <a:blip r:embed="rId5">
            <a:alphaModFix/>
          </a:blip>
          <a:stretch>
            <a:fillRect/>
          </a:stretch>
        </p:blipFill>
        <p:spPr>
          <a:xfrm>
            <a:off x="8145363" y="3384193"/>
            <a:ext cx="567077" cy="862812"/>
          </a:xfrm>
          <a:prstGeom prst="rect">
            <a:avLst/>
          </a:prstGeom>
          <a:noFill/>
          <a:ln>
            <a:noFill/>
          </a:ln>
        </p:spPr>
      </p:pic>
      <p:pic>
        <p:nvPicPr>
          <p:cNvPr id="93" name="Google Shape;93;p8"/>
          <p:cNvPicPr preferRelativeResize="0"/>
          <p:nvPr/>
        </p:nvPicPr>
        <p:blipFill>
          <a:blip r:embed="rId6">
            <a:alphaModFix/>
          </a:blip>
          <a:stretch>
            <a:fillRect/>
          </a:stretch>
        </p:blipFill>
        <p:spPr>
          <a:xfrm>
            <a:off x="7941175" y="106350"/>
            <a:ext cx="975451" cy="1244698"/>
          </a:xfrm>
          <a:prstGeom prst="rect">
            <a:avLst/>
          </a:prstGeom>
          <a:noFill/>
          <a:ln>
            <a:noFill/>
          </a:ln>
        </p:spPr>
      </p:pic>
      <p:pic>
        <p:nvPicPr>
          <p:cNvPr id="94" name="Google Shape;94;p8"/>
          <p:cNvPicPr preferRelativeResize="0"/>
          <p:nvPr/>
        </p:nvPicPr>
        <p:blipFill>
          <a:blip r:embed="rId7">
            <a:alphaModFix/>
          </a:blip>
          <a:stretch>
            <a:fillRect/>
          </a:stretch>
        </p:blipFill>
        <p:spPr>
          <a:xfrm rot="-976920">
            <a:off x="5522801" y="4070287"/>
            <a:ext cx="431952" cy="656287"/>
          </a:xfrm>
          <a:prstGeom prst="rect">
            <a:avLst/>
          </a:prstGeom>
          <a:noFill/>
          <a:ln>
            <a:noFill/>
          </a:ln>
        </p:spPr>
      </p:pic>
      <p:pic>
        <p:nvPicPr>
          <p:cNvPr id="95" name="Google Shape;95;p8"/>
          <p:cNvPicPr preferRelativeResize="0"/>
          <p:nvPr/>
        </p:nvPicPr>
        <p:blipFill>
          <a:blip r:embed="rId8">
            <a:alphaModFix/>
          </a:blip>
          <a:stretch>
            <a:fillRect/>
          </a:stretch>
        </p:blipFill>
        <p:spPr>
          <a:xfrm rot="-2700000">
            <a:off x="5608235" y="56603"/>
            <a:ext cx="431953" cy="656289"/>
          </a:xfrm>
          <a:prstGeom prst="rect">
            <a:avLst/>
          </a:prstGeom>
          <a:noFill/>
          <a:ln>
            <a:noFill/>
          </a:ln>
        </p:spPr>
      </p:pic>
      <p:pic>
        <p:nvPicPr>
          <p:cNvPr id="96" name="Google Shape;96;p8"/>
          <p:cNvPicPr preferRelativeResize="0"/>
          <p:nvPr/>
        </p:nvPicPr>
        <p:blipFill>
          <a:blip r:embed="rId9">
            <a:alphaModFix/>
          </a:blip>
          <a:stretch>
            <a:fillRect/>
          </a:stretch>
        </p:blipFill>
        <p:spPr>
          <a:xfrm>
            <a:off x="2596520" y="335325"/>
            <a:ext cx="772685" cy="786751"/>
          </a:xfrm>
          <a:prstGeom prst="rect">
            <a:avLst/>
          </a:prstGeom>
          <a:noFill/>
          <a:ln>
            <a:noFill/>
          </a:ln>
        </p:spPr>
      </p:pic>
      <p:pic>
        <p:nvPicPr>
          <p:cNvPr id="97" name="Google Shape;97;p8"/>
          <p:cNvPicPr preferRelativeResize="0"/>
          <p:nvPr/>
        </p:nvPicPr>
        <p:blipFill>
          <a:blip r:embed="rId10">
            <a:alphaModFix/>
          </a:blip>
          <a:stretch>
            <a:fillRect/>
          </a:stretch>
        </p:blipFill>
        <p:spPr>
          <a:xfrm flipH="1">
            <a:off x="163375" y="3776075"/>
            <a:ext cx="975451" cy="124469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5"/>
        <p:cNvGrpSpPr/>
        <p:nvPr/>
      </p:nvGrpSpPr>
      <p:grpSpPr>
        <a:xfrm>
          <a:off x="0" y="0"/>
          <a:ext cx="0" cy="0"/>
          <a:chOff x="0" y="0"/>
          <a:chExt cx="0" cy="0"/>
        </a:xfrm>
      </p:grpSpPr>
      <p:pic>
        <p:nvPicPr>
          <p:cNvPr id="136" name="Google Shape;136;p13"/>
          <p:cNvPicPr preferRelativeResize="0"/>
          <p:nvPr/>
        </p:nvPicPr>
        <p:blipFill>
          <a:blip r:embed="rId2">
            <a:alphaModFix/>
          </a:blip>
          <a:stretch>
            <a:fillRect/>
          </a:stretch>
        </p:blipFill>
        <p:spPr>
          <a:xfrm>
            <a:off x="0" y="-50"/>
            <a:ext cx="9144003" cy="5143501"/>
          </a:xfrm>
          <a:prstGeom prst="rect">
            <a:avLst/>
          </a:prstGeom>
          <a:noFill/>
          <a:ln>
            <a:noFill/>
          </a:ln>
        </p:spPr>
      </p:pic>
      <p:sp>
        <p:nvSpPr>
          <p:cNvPr id="137" name="Google Shape;137;p13"/>
          <p:cNvSpPr txBox="1">
            <a:spLocks noGrp="1"/>
          </p:cNvSpPr>
          <p:nvPr>
            <p:ph type="title"/>
          </p:nvPr>
        </p:nvSpPr>
        <p:spPr>
          <a:xfrm>
            <a:off x="1470326" y="1501321"/>
            <a:ext cx="2933700" cy="3762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8" name="Google Shape;138;p13"/>
          <p:cNvSpPr txBox="1">
            <a:spLocks noGrp="1"/>
          </p:cNvSpPr>
          <p:nvPr>
            <p:ph type="title" idx="2" hasCustomPrompt="1"/>
          </p:nvPr>
        </p:nvSpPr>
        <p:spPr>
          <a:xfrm>
            <a:off x="791251" y="1727825"/>
            <a:ext cx="603600" cy="37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subTitle" idx="1"/>
          </p:nvPr>
        </p:nvSpPr>
        <p:spPr>
          <a:xfrm>
            <a:off x="1470326" y="1954707"/>
            <a:ext cx="2933700" cy="42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title" idx="3"/>
          </p:nvPr>
        </p:nvSpPr>
        <p:spPr>
          <a:xfrm>
            <a:off x="5486067" y="1501321"/>
            <a:ext cx="2933700" cy="3762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1" name="Google Shape;141;p13"/>
          <p:cNvSpPr txBox="1">
            <a:spLocks noGrp="1"/>
          </p:cNvSpPr>
          <p:nvPr>
            <p:ph type="title" idx="4" hasCustomPrompt="1"/>
          </p:nvPr>
        </p:nvSpPr>
        <p:spPr>
          <a:xfrm>
            <a:off x="4813228" y="1727875"/>
            <a:ext cx="603600" cy="37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a:spLocks noGrp="1"/>
          </p:cNvSpPr>
          <p:nvPr>
            <p:ph type="subTitle" idx="5"/>
          </p:nvPr>
        </p:nvSpPr>
        <p:spPr>
          <a:xfrm>
            <a:off x="5486067" y="1954707"/>
            <a:ext cx="2933700" cy="42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13"/>
          <p:cNvSpPr txBox="1">
            <a:spLocks noGrp="1"/>
          </p:cNvSpPr>
          <p:nvPr>
            <p:ph type="title" idx="6"/>
          </p:nvPr>
        </p:nvSpPr>
        <p:spPr>
          <a:xfrm>
            <a:off x="1470324" y="3423002"/>
            <a:ext cx="2933700" cy="3762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4" name="Google Shape;144;p13"/>
          <p:cNvSpPr txBox="1">
            <a:spLocks noGrp="1"/>
          </p:cNvSpPr>
          <p:nvPr>
            <p:ph type="title" idx="7" hasCustomPrompt="1"/>
          </p:nvPr>
        </p:nvSpPr>
        <p:spPr>
          <a:xfrm>
            <a:off x="791251" y="3613450"/>
            <a:ext cx="603600" cy="37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a:spLocks noGrp="1"/>
          </p:cNvSpPr>
          <p:nvPr>
            <p:ph type="subTitle" idx="8"/>
          </p:nvPr>
        </p:nvSpPr>
        <p:spPr>
          <a:xfrm>
            <a:off x="1470324" y="3883690"/>
            <a:ext cx="2933700" cy="42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13"/>
          <p:cNvSpPr txBox="1">
            <a:spLocks noGrp="1"/>
          </p:cNvSpPr>
          <p:nvPr>
            <p:ph type="title" idx="9"/>
          </p:nvPr>
        </p:nvSpPr>
        <p:spPr>
          <a:xfrm>
            <a:off x="5486069" y="3423002"/>
            <a:ext cx="2933700" cy="3762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7" name="Google Shape;147;p13"/>
          <p:cNvSpPr txBox="1">
            <a:spLocks noGrp="1"/>
          </p:cNvSpPr>
          <p:nvPr>
            <p:ph type="title" idx="13" hasCustomPrompt="1"/>
          </p:nvPr>
        </p:nvSpPr>
        <p:spPr>
          <a:xfrm>
            <a:off x="4813228" y="3613450"/>
            <a:ext cx="603600" cy="37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subTitle" idx="14"/>
          </p:nvPr>
        </p:nvSpPr>
        <p:spPr>
          <a:xfrm>
            <a:off x="5486067" y="3883690"/>
            <a:ext cx="2933700" cy="42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0" name="Google Shape;150;p13"/>
          <p:cNvCxnSpPr/>
          <p:nvPr/>
        </p:nvCxnSpPr>
        <p:spPr>
          <a:xfrm>
            <a:off x="1474200" y="1017713"/>
            <a:ext cx="6195600" cy="0"/>
          </a:xfrm>
          <a:prstGeom prst="straightConnector1">
            <a:avLst/>
          </a:prstGeom>
          <a:noFill/>
          <a:ln w="38100" cap="flat" cmpd="sng">
            <a:solidFill>
              <a:schemeClr val="dk1"/>
            </a:solidFill>
            <a:prstDash val="dot"/>
            <a:round/>
            <a:headEnd type="none" w="med" len="med"/>
            <a:tailEnd type="none" w="med" len="med"/>
          </a:ln>
        </p:spPr>
      </p:cxnSp>
      <p:pic>
        <p:nvPicPr>
          <p:cNvPr id="151" name="Google Shape;151;p13"/>
          <p:cNvPicPr preferRelativeResize="0"/>
          <p:nvPr/>
        </p:nvPicPr>
        <p:blipFill>
          <a:blip r:embed="rId3">
            <a:alphaModFix/>
          </a:blip>
          <a:stretch>
            <a:fillRect/>
          </a:stretch>
        </p:blipFill>
        <p:spPr>
          <a:xfrm>
            <a:off x="8145363" y="2639550"/>
            <a:ext cx="567077" cy="519798"/>
          </a:xfrm>
          <a:prstGeom prst="rect">
            <a:avLst/>
          </a:prstGeom>
          <a:noFill/>
          <a:ln>
            <a:noFill/>
          </a:ln>
        </p:spPr>
      </p:pic>
      <p:pic>
        <p:nvPicPr>
          <p:cNvPr id="152" name="Google Shape;152;p13"/>
          <p:cNvPicPr preferRelativeResize="0"/>
          <p:nvPr/>
        </p:nvPicPr>
        <p:blipFill>
          <a:blip r:embed="rId4">
            <a:alphaModFix/>
          </a:blip>
          <a:stretch>
            <a:fillRect/>
          </a:stretch>
        </p:blipFill>
        <p:spPr>
          <a:xfrm>
            <a:off x="8452149" y="4608492"/>
            <a:ext cx="772675" cy="885043"/>
          </a:xfrm>
          <a:prstGeom prst="rect">
            <a:avLst/>
          </a:prstGeom>
          <a:noFill/>
          <a:ln>
            <a:noFill/>
          </a:ln>
        </p:spPr>
      </p:pic>
      <p:pic>
        <p:nvPicPr>
          <p:cNvPr id="153" name="Google Shape;153;p13"/>
          <p:cNvPicPr preferRelativeResize="0"/>
          <p:nvPr/>
        </p:nvPicPr>
        <p:blipFill>
          <a:blip r:embed="rId5">
            <a:alphaModFix/>
          </a:blip>
          <a:stretch>
            <a:fillRect/>
          </a:stretch>
        </p:blipFill>
        <p:spPr>
          <a:xfrm>
            <a:off x="152925" y="-60982"/>
            <a:ext cx="567077" cy="862812"/>
          </a:xfrm>
          <a:prstGeom prst="rect">
            <a:avLst/>
          </a:prstGeom>
          <a:noFill/>
          <a:ln>
            <a:noFill/>
          </a:ln>
        </p:spPr>
      </p:pic>
      <p:pic>
        <p:nvPicPr>
          <p:cNvPr id="154" name="Google Shape;154;p13"/>
          <p:cNvPicPr preferRelativeResize="0"/>
          <p:nvPr/>
        </p:nvPicPr>
        <p:blipFill>
          <a:blip r:embed="rId6">
            <a:alphaModFix/>
          </a:blip>
          <a:stretch>
            <a:fillRect/>
          </a:stretch>
        </p:blipFill>
        <p:spPr>
          <a:xfrm rot="-976920">
            <a:off x="4556426" y="4479837"/>
            <a:ext cx="431952" cy="656287"/>
          </a:xfrm>
          <a:prstGeom prst="rect">
            <a:avLst/>
          </a:prstGeom>
          <a:noFill/>
          <a:ln>
            <a:noFill/>
          </a:ln>
        </p:spPr>
      </p:pic>
      <p:pic>
        <p:nvPicPr>
          <p:cNvPr id="155" name="Google Shape;155;p13"/>
          <p:cNvPicPr preferRelativeResize="0"/>
          <p:nvPr/>
        </p:nvPicPr>
        <p:blipFill>
          <a:blip r:embed="rId7">
            <a:alphaModFix/>
          </a:blip>
          <a:stretch>
            <a:fillRect/>
          </a:stretch>
        </p:blipFill>
        <p:spPr>
          <a:xfrm rot="-2700000">
            <a:off x="4297485" y="-418047"/>
            <a:ext cx="431953" cy="656289"/>
          </a:xfrm>
          <a:prstGeom prst="rect">
            <a:avLst/>
          </a:prstGeom>
          <a:noFill/>
          <a:ln>
            <a:noFill/>
          </a:ln>
        </p:spPr>
      </p:pic>
      <p:pic>
        <p:nvPicPr>
          <p:cNvPr id="156" name="Google Shape;156;p13"/>
          <p:cNvPicPr preferRelativeResize="0"/>
          <p:nvPr/>
        </p:nvPicPr>
        <p:blipFill>
          <a:blip r:embed="rId8">
            <a:alphaModFix/>
          </a:blip>
          <a:stretch>
            <a:fillRect/>
          </a:stretch>
        </p:blipFill>
        <p:spPr>
          <a:xfrm>
            <a:off x="-392817" y="2299625"/>
            <a:ext cx="772685" cy="786751"/>
          </a:xfrm>
          <a:prstGeom prst="rect">
            <a:avLst/>
          </a:prstGeom>
          <a:noFill/>
          <a:ln>
            <a:noFill/>
          </a:ln>
        </p:spPr>
      </p:pic>
      <p:pic>
        <p:nvPicPr>
          <p:cNvPr id="157" name="Google Shape;157;p13"/>
          <p:cNvPicPr preferRelativeResize="0"/>
          <p:nvPr/>
        </p:nvPicPr>
        <p:blipFill>
          <a:blip r:embed="rId9">
            <a:alphaModFix/>
          </a:blip>
          <a:stretch>
            <a:fillRect/>
          </a:stretch>
        </p:blipFill>
        <p:spPr>
          <a:xfrm rot="-2700010">
            <a:off x="8350761" y="-389576"/>
            <a:ext cx="975449" cy="1244696"/>
          </a:xfrm>
          <a:prstGeom prst="rect">
            <a:avLst/>
          </a:prstGeom>
          <a:noFill/>
          <a:ln>
            <a:noFill/>
          </a:ln>
        </p:spPr>
      </p:pic>
      <p:pic>
        <p:nvPicPr>
          <p:cNvPr id="158" name="Google Shape;158;p13"/>
          <p:cNvPicPr preferRelativeResize="0"/>
          <p:nvPr/>
        </p:nvPicPr>
        <p:blipFill>
          <a:blip r:embed="rId10">
            <a:alphaModFix/>
          </a:blip>
          <a:stretch>
            <a:fillRect/>
          </a:stretch>
        </p:blipFill>
        <p:spPr>
          <a:xfrm rot="-1473278" flipH="1">
            <a:off x="-200125" y="4185624"/>
            <a:ext cx="975450" cy="124469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84"/>
        <p:cNvGrpSpPr/>
        <p:nvPr/>
      </p:nvGrpSpPr>
      <p:grpSpPr>
        <a:xfrm>
          <a:off x="0" y="0"/>
          <a:ext cx="0" cy="0"/>
          <a:chOff x="0" y="0"/>
          <a:chExt cx="0" cy="0"/>
        </a:xfrm>
      </p:grpSpPr>
      <p:pic>
        <p:nvPicPr>
          <p:cNvPr id="285" name="Google Shape;285;p23"/>
          <p:cNvPicPr preferRelativeResize="0"/>
          <p:nvPr/>
        </p:nvPicPr>
        <p:blipFill>
          <a:blip r:embed="rId2">
            <a:alphaModFix/>
          </a:blip>
          <a:stretch>
            <a:fillRect/>
          </a:stretch>
        </p:blipFill>
        <p:spPr>
          <a:xfrm>
            <a:off x="0" y="-50"/>
            <a:ext cx="9144003" cy="5143501"/>
          </a:xfrm>
          <a:prstGeom prst="rect">
            <a:avLst/>
          </a:prstGeom>
          <a:noFill/>
          <a:ln>
            <a:noFill/>
          </a:ln>
        </p:spPr>
      </p:pic>
      <p:sp>
        <p:nvSpPr>
          <p:cNvPr id="286" name="Google Shape;286;p23"/>
          <p:cNvSpPr txBox="1">
            <a:spLocks noGrp="1"/>
          </p:cNvSpPr>
          <p:nvPr>
            <p:ph type="title"/>
          </p:nvPr>
        </p:nvSpPr>
        <p:spPr>
          <a:xfrm>
            <a:off x="719977" y="196196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7" name="Google Shape;287;p23"/>
          <p:cNvSpPr txBox="1">
            <a:spLocks noGrp="1"/>
          </p:cNvSpPr>
          <p:nvPr>
            <p:ph type="subTitle" idx="1"/>
          </p:nvPr>
        </p:nvSpPr>
        <p:spPr>
          <a:xfrm>
            <a:off x="719977" y="238239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23"/>
          <p:cNvSpPr txBox="1">
            <a:spLocks noGrp="1"/>
          </p:cNvSpPr>
          <p:nvPr>
            <p:ph type="title" idx="2"/>
          </p:nvPr>
        </p:nvSpPr>
        <p:spPr>
          <a:xfrm>
            <a:off x="3419247" y="196196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9" name="Google Shape;289;p23"/>
          <p:cNvSpPr txBox="1">
            <a:spLocks noGrp="1"/>
          </p:cNvSpPr>
          <p:nvPr>
            <p:ph type="subTitle" idx="3"/>
          </p:nvPr>
        </p:nvSpPr>
        <p:spPr>
          <a:xfrm>
            <a:off x="3419247" y="238239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3"/>
          <p:cNvSpPr txBox="1">
            <a:spLocks noGrp="1"/>
          </p:cNvSpPr>
          <p:nvPr>
            <p:ph type="title" idx="4"/>
          </p:nvPr>
        </p:nvSpPr>
        <p:spPr>
          <a:xfrm>
            <a:off x="719977" y="370016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1" name="Google Shape;291;p23"/>
          <p:cNvSpPr txBox="1">
            <a:spLocks noGrp="1"/>
          </p:cNvSpPr>
          <p:nvPr>
            <p:ph type="subTitle" idx="5"/>
          </p:nvPr>
        </p:nvSpPr>
        <p:spPr>
          <a:xfrm>
            <a:off x="719977" y="411973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3"/>
          <p:cNvSpPr txBox="1">
            <a:spLocks noGrp="1"/>
          </p:cNvSpPr>
          <p:nvPr>
            <p:ph type="title" idx="6"/>
          </p:nvPr>
        </p:nvSpPr>
        <p:spPr>
          <a:xfrm>
            <a:off x="3419247" y="370016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3" name="Google Shape;293;p23"/>
          <p:cNvSpPr txBox="1">
            <a:spLocks noGrp="1"/>
          </p:cNvSpPr>
          <p:nvPr>
            <p:ph type="subTitle" idx="7"/>
          </p:nvPr>
        </p:nvSpPr>
        <p:spPr>
          <a:xfrm>
            <a:off x="3419247" y="411973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3"/>
          <p:cNvSpPr txBox="1">
            <a:spLocks noGrp="1"/>
          </p:cNvSpPr>
          <p:nvPr>
            <p:ph type="title" idx="8"/>
          </p:nvPr>
        </p:nvSpPr>
        <p:spPr>
          <a:xfrm>
            <a:off x="6118523" y="196196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23"/>
          <p:cNvSpPr txBox="1">
            <a:spLocks noGrp="1"/>
          </p:cNvSpPr>
          <p:nvPr>
            <p:ph type="subTitle" idx="9"/>
          </p:nvPr>
        </p:nvSpPr>
        <p:spPr>
          <a:xfrm>
            <a:off x="6118523" y="238239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3"/>
          <p:cNvSpPr txBox="1">
            <a:spLocks noGrp="1"/>
          </p:cNvSpPr>
          <p:nvPr>
            <p:ph type="title" idx="13"/>
          </p:nvPr>
        </p:nvSpPr>
        <p:spPr>
          <a:xfrm>
            <a:off x="6118523" y="370016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7" name="Google Shape;297;p23"/>
          <p:cNvSpPr txBox="1">
            <a:spLocks noGrp="1"/>
          </p:cNvSpPr>
          <p:nvPr>
            <p:ph type="subTitle" idx="14"/>
          </p:nvPr>
        </p:nvSpPr>
        <p:spPr>
          <a:xfrm>
            <a:off x="6118523" y="411973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8" name="Google Shape;298;p2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99" name="Google Shape;299;p23"/>
          <p:cNvCxnSpPr/>
          <p:nvPr/>
        </p:nvCxnSpPr>
        <p:spPr>
          <a:xfrm>
            <a:off x="1474200" y="1017713"/>
            <a:ext cx="6195600" cy="0"/>
          </a:xfrm>
          <a:prstGeom prst="straightConnector1">
            <a:avLst/>
          </a:prstGeom>
          <a:noFill/>
          <a:ln w="38100" cap="flat" cmpd="sng">
            <a:solidFill>
              <a:schemeClr val="dk1"/>
            </a:solidFill>
            <a:prstDash val="dot"/>
            <a:round/>
            <a:headEnd type="none" w="med" len="med"/>
            <a:tailEnd type="none" w="med" len="med"/>
          </a:ln>
        </p:spPr>
      </p:cxnSp>
      <p:pic>
        <p:nvPicPr>
          <p:cNvPr id="300" name="Google Shape;300;p23"/>
          <p:cNvPicPr preferRelativeResize="0"/>
          <p:nvPr/>
        </p:nvPicPr>
        <p:blipFill>
          <a:blip r:embed="rId3">
            <a:alphaModFix/>
          </a:blip>
          <a:stretch>
            <a:fillRect/>
          </a:stretch>
        </p:blipFill>
        <p:spPr>
          <a:xfrm>
            <a:off x="431563" y="275100"/>
            <a:ext cx="567077" cy="519798"/>
          </a:xfrm>
          <a:prstGeom prst="rect">
            <a:avLst/>
          </a:prstGeom>
          <a:noFill/>
          <a:ln>
            <a:noFill/>
          </a:ln>
        </p:spPr>
      </p:pic>
      <p:pic>
        <p:nvPicPr>
          <p:cNvPr id="301" name="Google Shape;301;p23"/>
          <p:cNvPicPr preferRelativeResize="0"/>
          <p:nvPr/>
        </p:nvPicPr>
        <p:blipFill>
          <a:blip r:embed="rId4">
            <a:alphaModFix/>
          </a:blip>
          <a:stretch>
            <a:fillRect/>
          </a:stretch>
        </p:blipFill>
        <p:spPr>
          <a:xfrm>
            <a:off x="8423988" y="4231868"/>
            <a:ext cx="567077" cy="862812"/>
          </a:xfrm>
          <a:prstGeom prst="rect">
            <a:avLst/>
          </a:prstGeom>
          <a:noFill/>
          <a:ln>
            <a:noFill/>
          </a:ln>
        </p:spPr>
      </p:pic>
      <p:pic>
        <p:nvPicPr>
          <p:cNvPr id="302" name="Google Shape;302;p23"/>
          <p:cNvPicPr preferRelativeResize="0"/>
          <p:nvPr/>
        </p:nvPicPr>
        <p:blipFill>
          <a:blip r:embed="rId5">
            <a:alphaModFix/>
          </a:blip>
          <a:stretch>
            <a:fillRect/>
          </a:stretch>
        </p:blipFill>
        <p:spPr>
          <a:xfrm rot="-2700000">
            <a:off x="8296400" y="-277426"/>
            <a:ext cx="975452" cy="1244696"/>
          </a:xfrm>
          <a:prstGeom prst="rect">
            <a:avLst/>
          </a:prstGeom>
          <a:noFill/>
          <a:ln>
            <a:noFill/>
          </a:ln>
        </p:spPr>
      </p:pic>
      <p:pic>
        <p:nvPicPr>
          <p:cNvPr id="303" name="Google Shape;303;p23"/>
          <p:cNvPicPr preferRelativeResize="0"/>
          <p:nvPr/>
        </p:nvPicPr>
        <p:blipFill>
          <a:blip r:embed="rId6">
            <a:alphaModFix/>
          </a:blip>
          <a:stretch>
            <a:fillRect/>
          </a:stretch>
        </p:blipFill>
        <p:spPr>
          <a:xfrm rot="-2700000">
            <a:off x="6506110" y="38578"/>
            <a:ext cx="431953" cy="656289"/>
          </a:xfrm>
          <a:prstGeom prst="rect">
            <a:avLst/>
          </a:prstGeom>
          <a:noFill/>
          <a:ln>
            <a:noFill/>
          </a:ln>
        </p:spPr>
      </p:pic>
      <p:pic>
        <p:nvPicPr>
          <p:cNvPr id="304" name="Google Shape;304;p23"/>
          <p:cNvPicPr preferRelativeResize="0"/>
          <p:nvPr/>
        </p:nvPicPr>
        <p:blipFill>
          <a:blip r:embed="rId7">
            <a:alphaModFix/>
          </a:blip>
          <a:stretch>
            <a:fillRect/>
          </a:stretch>
        </p:blipFill>
        <p:spPr>
          <a:xfrm>
            <a:off x="1560595" y="-134450"/>
            <a:ext cx="772685" cy="786751"/>
          </a:xfrm>
          <a:prstGeom prst="rect">
            <a:avLst/>
          </a:prstGeom>
          <a:noFill/>
          <a:ln>
            <a:noFill/>
          </a:ln>
        </p:spPr>
      </p:pic>
      <p:pic>
        <p:nvPicPr>
          <p:cNvPr id="305" name="Google Shape;305;p23"/>
          <p:cNvPicPr preferRelativeResize="0"/>
          <p:nvPr/>
        </p:nvPicPr>
        <p:blipFill>
          <a:blip r:embed="rId8">
            <a:alphaModFix/>
          </a:blip>
          <a:stretch>
            <a:fillRect/>
          </a:stretch>
        </p:blipFill>
        <p:spPr>
          <a:xfrm rot="-666424" flipH="1">
            <a:off x="-180998" y="4119724"/>
            <a:ext cx="975449" cy="124469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35"/>
        <p:cNvGrpSpPr/>
        <p:nvPr/>
      </p:nvGrpSpPr>
      <p:grpSpPr>
        <a:xfrm>
          <a:off x="0" y="0"/>
          <a:ext cx="0" cy="0"/>
          <a:chOff x="0" y="0"/>
          <a:chExt cx="0" cy="0"/>
        </a:xfrm>
      </p:grpSpPr>
      <p:pic>
        <p:nvPicPr>
          <p:cNvPr id="336" name="Google Shape;336;p26"/>
          <p:cNvPicPr preferRelativeResize="0"/>
          <p:nvPr/>
        </p:nvPicPr>
        <p:blipFill>
          <a:blip r:embed="rId2">
            <a:alphaModFix/>
          </a:blip>
          <a:stretch>
            <a:fillRect/>
          </a:stretch>
        </p:blipFill>
        <p:spPr>
          <a:xfrm>
            <a:off x="0" y="-50"/>
            <a:ext cx="9144003" cy="5143501"/>
          </a:xfrm>
          <a:prstGeom prst="rect">
            <a:avLst/>
          </a:prstGeom>
          <a:noFill/>
          <a:ln>
            <a:noFill/>
          </a:ln>
        </p:spPr>
      </p:pic>
      <p:pic>
        <p:nvPicPr>
          <p:cNvPr id="337" name="Google Shape;337;p26"/>
          <p:cNvPicPr preferRelativeResize="0"/>
          <p:nvPr/>
        </p:nvPicPr>
        <p:blipFill>
          <a:blip r:embed="rId2">
            <a:alphaModFix/>
          </a:blip>
          <a:stretch>
            <a:fillRect/>
          </a:stretch>
        </p:blipFill>
        <p:spPr>
          <a:xfrm>
            <a:off x="0" y="-50"/>
            <a:ext cx="9144003" cy="5143501"/>
          </a:xfrm>
          <a:prstGeom prst="rect">
            <a:avLst/>
          </a:prstGeom>
          <a:noFill/>
          <a:ln>
            <a:noFill/>
          </a:ln>
        </p:spPr>
      </p:pic>
      <p:pic>
        <p:nvPicPr>
          <p:cNvPr id="338" name="Google Shape;338;p26"/>
          <p:cNvPicPr preferRelativeResize="0"/>
          <p:nvPr/>
        </p:nvPicPr>
        <p:blipFill>
          <a:blip r:embed="rId3">
            <a:alphaModFix/>
          </a:blip>
          <a:stretch>
            <a:fillRect/>
          </a:stretch>
        </p:blipFill>
        <p:spPr>
          <a:xfrm flipH="1">
            <a:off x="-239679" y="2443963"/>
            <a:ext cx="567077" cy="519798"/>
          </a:xfrm>
          <a:prstGeom prst="rect">
            <a:avLst/>
          </a:prstGeom>
          <a:noFill/>
          <a:ln>
            <a:noFill/>
          </a:ln>
        </p:spPr>
      </p:pic>
      <p:pic>
        <p:nvPicPr>
          <p:cNvPr id="339" name="Google Shape;339;p26"/>
          <p:cNvPicPr preferRelativeResize="0"/>
          <p:nvPr/>
        </p:nvPicPr>
        <p:blipFill>
          <a:blip r:embed="rId4">
            <a:alphaModFix/>
          </a:blip>
          <a:stretch>
            <a:fillRect/>
          </a:stretch>
        </p:blipFill>
        <p:spPr>
          <a:xfrm flipH="1">
            <a:off x="4155274" y="4712729"/>
            <a:ext cx="772675" cy="885043"/>
          </a:xfrm>
          <a:prstGeom prst="rect">
            <a:avLst/>
          </a:prstGeom>
          <a:noFill/>
          <a:ln>
            <a:noFill/>
          </a:ln>
        </p:spPr>
      </p:pic>
      <p:pic>
        <p:nvPicPr>
          <p:cNvPr id="340" name="Google Shape;340;p26"/>
          <p:cNvPicPr preferRelativeResize="0"/>
          <p:nvPr/>
        </p:nvPicPr>
        <p:blipFill>
          <a:blip r:embed="rId5">
            <a:alphaModFix/>
          </a:blip>
          <a:stretch>
            <a:fillRect/>
          </a:stretch>
        </p:blipFill>
        <p:spPr>
          <a:xfrm flipH="1">
            <a:off x="8653784" y="1991306"/>
            <a:ext cx="567077" cy="862812"/>
          </a:xfrm>
          <a:prstGeom prst="rect">
            <a:avLst/>
          </a:prstGeom>
          <a:noFill/>
          <a:ln>
            <a:noFill/>
          </a:ln>
        </p:spPr>
      </p:pic>
      <p:pic>
        <p:nvPicPr>
          <p:cNvPr id="341" name="Google Shape;341;p26"/>
          <p:cNvPicPr preferRelativeResize="0"/>
          <p:nvPr/>
        </p:nvPicPr>
        <p:blipFill>
          <a:blip r:embed="rId6">
            <a:alphaModFix/>
          </a:blip>
          <a:stretch>
            <a:fillRect/>
          </a:stretch>
        </p:blipFill>
        <p:spPr>
          <a:xfrm rot="2399708">
            <a:off x="-147062" y="-178564"/>
            <a:ext cx="975446" cy="1244695"/>
          </a:xfrm>
          <a:prstGeom prst="rect">
            <a:avLst/>
          </a:prstGeom>
          <a:noFill/>
          <a:ln>
            <a:noFill/>
          </a:ln>
        </p:spPr>
      </p:pic>
      <p:pic>
        <p:nvPicPr>
          <p:cNvPr id="342" name="Google Shape;342;p26"/>
          <p:cNvPicPr preferRelativeResize="0"/>
          <p:nvPr/>
        </p:nvPicPr>
        <p:blipFill>
          <a:blip r:embed="rId7">
            <a:alphaModFix/>
          </a:blip>
          <a:stretch>
            <a:fillRect/>
          </a:stretch>
        </p:blipFill>
        <p:spPr>
          <a:xfrm rot="976920" flipH="1">
            <a:off x="8721346" y="-168675"/>
            <a:ext cx="431952" cy="656287"/>
          </a:xfrm>
          <a:prstGeom prst="rect">
            <a:avLst/>
          </a:prstGeom>
          <a:noFill/>
          <a:ln>
            <a:noFill/>
          </a:ln>
        </p:spPr>
      </p:pic>
      <p:pic>
        <p:nvPicPr>
          <p:cNvPr id="343" name="Google Shape;343;p26"/>
          <p:cNvPicPr preferRelativeResize="0"/>
          <p:nvPr/>
        </p:nvPicPr>
        <p:blipFill>
          <a:blip r:embed="rId7">
            <a:alphaModFix/>
          </a:blip>
          <a:stretch>
            <a:fillRect/>
          </a:stretch>
        </p:blipFill>
        <p:spPr>
          <a:xfrm rot="2700000" flipH="1">
            <a:off x="4238610" y="-289860"/>
            <a:ext cx="431953" cy="656289"/>
          </a:xfrm>
          <a:prstGeom prst="rect">
            <a:avLst/>
          </a:prstGeom>
          <a:noFill/>
          <a:ln>
            <a:noFill/>
          </a:ln>
        </p:spPr>
      </p:pic>
      <p:pic>
        <p:nvPicPr>
          <p:cNvPr id="344" name="Google Shape;344;p26"/>
          <p:cNvPicPr preferRelativeResize="0"/>
          <p:nvPr/>
        </p:nvPicPr>
        <p:blipFill>
          <a:blip r:embed="rId8">
            <a:alphaModFix/>
          </a:blip>
          <a:stretch>
            <a:fillRect/>
          </a:stretch>
        </p:blipFill>
        <p:spPr>
          <a:xfrm flipH="1">
            <a:off x="-45682" y="4438675"/>
            <a:ext cx="772685" cy="786751"/>
          </a:xfrm>
          <a:prstGeom prst="rect">
            <a:avLst/>
          </a:prstGeom>
          <a:noFill/>
          <a:ln>
            <a:noFill/>
          </a:ln>
        </p:spPr>
      </p:pic>
      <p:pic>
        <p:nvPicPr>
          <p:cNvPr id="345" name="Google Shape;345;p26"/>
          <p:cNvPicPr preferRelativeResize="0"/>
          <p:nvPr/>
        </p:nvPicPr>
        <p:blipFill>
          <a:blip r:embed="rId9">
            <a:alphaModFix/>
          </a:blip>
          <a:stretch>
            <a:fillRect/>
          </a:stretch>
        </p:blipFill>
        <p:spPr>
          <a:xfrm rot="2315929" flipH="1">
            <a:off x="8315111" y="4236600"/>
            <a:ext cx="975450" cy="12446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346"/>
        <p:cNvGrpSpPr/>
        <p:nvPr/>
      </p:nvGrpSpPr>
      <p:grpSpPr>
        <a:xfrm>
          <a:off x="0" y="0"/>
          <a:ext cx="0" cy="0"/>
          <a:chOff x="0" y="0"/>
          <a:chExt cx="0" cy="0"/>
        </a:xfrm>
      </p:grpSpPr>
      <p:pic>
        <p:nvPicPr>
          <p:cNvPr id="347" name="Google Shape;347;p27"/>
          <p:cNvPicPr preferRelativeResize="0"/>
          <p:nvPr/>
        </p:nvPicPr>
        <p:blipFill>
          <a:blip r:embed="rId2">
            <a:alphaModFix/>
          </a:blip>
          <a:stretch>
            <a:fillRect/>
          </a:stretch>
        </p:blipFill>
        <p:spPr>
          <a:xfrm>
            <a:off x="0" y="-50"/>
            <a:ext cx="9144003" cy="5143501"/>
          </a:xfrm>
          <a:prstGeom prst="rect">
            <a:avLst/>
          </a:prstGeom>
          <a:noFill/>
          <a:ln>
            <a:noFill/>
          </a:ln>
        </p:spPr>
      </p:pic>
      <p:pic>
        <p:nvPicPr>
          <p:cNvPr id="348" name="Google Shape;348;p27"/>
          <p:cNvPicPr preferRelativeResize="0"/>
          <p:nvPr/>
        </p:nvPicPr>
        <p:blipFill>
          <a:blip r:embed="rId2">
            <a:alphaModFix/>
          </a:blip>
          <a:stretch>
            <a:fillRect/>
          </a:stretch>
        </p:blipFill>
        <p:spPr>
          <a:xfrm flipH="1">
            <a:off x="-4717" y="-50"/>
            <a:ext cx="9144003" cy="5143501"/>
          </a:xfrm>
          <a:prstGeom prst="rect">
            <a:avLst/>
          </a:prstGeom>
          <a:noFill/>
          <a:ln>
            <a:noFill/>
          </a:ln>
        </p:spPr>
      </p:pic>
      <p:pic>
        <p:nvPicPr>
          <p:cNvPr id="349" name="Google Shape;349;p27"/>
          <p:cNvPicPr preferRelativeResize="0"/>
          <p:nvPr/>
        </p:nvPicPr>
        <p:blipFill>
          <a:blip r:embed="rId2">
            <a:alphaModFix/>
          </a:blip>
          <a:stretch>
            <a:fillRect/>
          </a:stretch>
        </p:blipFill>
        <p:spPr>
          <a:xfrm>
            <a:off x="-4717" y="-50"/>
            <a:ext cx="9144003" cy="5143501"/>
          </a:xfrm>
          <a:prstGeom prst="rect">
            <a:avLst/>
          </a:prstGeom>
          <a:noFill/>
          <a:ln>
            <a:noFill/>
          </a:ln>
        </p:spPr>
      </p:pic>
      <p:pic>
        <p:nvPicPr>
          <p:cNvPr id="350" name="Google Shape;350;p27"/>
          <p:cNvPicPr preferRelativeResize="0"/>
          <p:nvPr/>
        </p:nvPicPr>
        <p:blipFill>
          <a:blip r:embed="rId3">
            <a:alphaModFix/>
          </a:blip>
          <a:stretch>
            <a:fillRect/>
          </a:stretch>
        </p:blipFill>
        <p:spPr>
          <a:xfrm>
            <a:off x="8811888" y="2443963"/>
            <a:ext cx="567077" cy="519798"/>
          </a:xfrm>
          <a:prstGeom prst="rect">
            <a:avLst/>
          </a:prstGeom>
          <a:noFill/>
          <a:ln>
            <a:noFill/>
          </a:ln>
        </p:spPr>
      </p:pic>
      <p:pic>
        <p:nvPicPr>
          <p:cNvPr id="351" name="Google Shape;351;p27"/>
          <p:cNvPicPr preferRelativeResize="0"/>
          <p:nvPr/>
        </p:nvPicPr>
        <p:blipFill>
          <a:blip r:embed="rId4">
            <a:alphaModFix/>
          </a:blip>
          <a:stretch>
            <a:fillRect/>
          </a:stretch>
        </p:blipFill>
        <p:spPr>
          <a:xfrm>
            <a:off x="4211336" y="4712729"/>
            <a:ext cx="772675" cy="885043"/>
          </a:xfrm>
          <a:prstGeom prst="rect">
            <a:avLst/>
          </a:prstGeom>
          <a:noFill/>
          <a:ln>
            <a:noFill/>
          </a:ln>
        </p:spPr>
      </p:pic>
      <p:pic>
        <p:nvPicPr>
          <p:cNvPr id="352" name="Google Shape;352;p27"/>
          <p:cNvPicPr preferRelativeResize="0"/>
          <p:nvPr/>
        </p:nvPicPr>
        <p:blipFill>
          <a:blip r:embed="rId5">
            <a:alphaModFix/>
          </a:blip>
          <a:stretch>
            <a:fillRect/>
          </a:stretch>
        </p:blipFill>
        <p:spPr>
          <a:xfrm>
            <a:off x="-81575" y="1991306"/>
            <a:ext cx="567077" cy="862812"/>
          </a:xfrm>
          <a:prstGeom prst="rect">
            <a:avLst/>
          </a:prstGeom>
          <a:noFill/>
          <a:ln>
            <a:noFill/>
          </a:ln>
        </p:spPr>
      </p:pic>
      <p:pic>
        <p:nvPicPr>
          <p:cNvPr id="353" name="Google Shape;353;p27"/>
          <p:cNvPicPr preferRelativeResize="0"/>
          <p:nvPr/>
        </p:nvPicPr>
        <p:blipFill>
          <a:blip r:embed="rId6">
            <a:alphaModFix/>
          </a:blip>
          <a:stretch>
            <a:fillRect/>
          </a:stretch>
        </p:blipFill>
        <p:spPr>
          <a:xfrm rot="-2399708" flipH="1">
            <a:off x="8310902" y="-178564"/>
            <a:ext cx="975446" cy="1244695"/>
          </a:xfrm>
          <a:prstGeom prst="rect">
            <a:avLst/>
          </a:prstGeom>
          <a:noFill/>
          <a:ln>
            <a:noFill/>
          </a:ln>
        </p:spPr>
      </p:pic>
      <p:pic>
        <p:nvPicPr>
          <p:cNvPr id="354" name="Google Shape;354;p27"/>
          <p:cNvPicPr preferRelativeResize="0"/>
          <p:nvPr/>
        </p:nvPicPr>
        <p:blipFill>
          <a:blip r:embed="rId7">
            <a:alphaModFix/>
          </a:blip>
          <a:stretch>
            <a:fillRect/>
          </a:stretch>
        </p:blipFill>
        <p:spPr>
          <a:xfrm rot="-976920">
            <a:off x="-14012" y="-168675"/>
            <a:ext cx="431952" cy="656287"/>
          </a:xfrm>
          <a:prstGeom prst="rect">
            <a:avLst/>
          </a:prstGeom>
          <a:noFill/>
          <a:ln>
            <a:noFill/>
          </a:ln>
        </p:spPr>
      </p:pic>
      <p:pic>
        <p:nvPicPr>
          <p:cNvPr id="355" name="Google Shape;355;p27"/>
          <p:cNvPicPr preferRelativeResize="0"/>
          <p:nvPr/>
        </p:nvPicPr>
        <p:blipFill>
          <a:blip r:embed="rId7">
            <a:alphaModFix/>
          </a:blip>
          <a:stretch>
            <a:fillRect/>
          </a:stretch>
        </p:blipFill>
        <p:spPr>
          <a:xfrm rot="-2700000">
            <a:off x="4468723" y="-289860"/>
            <a:ext cx="431953" cy="656289"/>
          </a:xfrm>
          <a:prstGeom prst="rect">
            <a:avLst/>
          </a:prstGeom>
          <a:noFill/>
          <a:ln>
            <a:noFill/>
          </a:ln>
        </p:spPr>
      </p:pic>
      <p:pic>
        <p:nvPicPr>
          <p:cNvPr id="356" name="Google Shape;356;p27"/>
          <p:cNvPicPr preferRelativeResize="0"/>
          <p:nvPr/>
        </p:nvPicPr>
        <p:blipFill>
          <a:blip r:embed="rId8">
            <a:alphaModFix/>
          </a:blip>
          <a:stretch>
            <a:fillRect/>
          </a:stretch>
        </p:blipFill>
        <p:spPr>
          <a:xfrm>
            <a:off x="8412283" y="4438675"/>
            <a:ext cx="772685" cy="786751"/>
          </a:xfrm>
          <a:prstGeom prst="rect">
            <a:avLst/>
          </a:prstGeom>
          <a:noFill/>
          <a:ln>
            <a:noFill/>
          </a:ln>
        </p:spPr>
      </p:pic>
      <p:pic>
        <p:nvPicPr>
          <p:cNvPr id="357" name="Google Shape;357;p27"/>
          <p:cNvPicPr preferRelativeResize="0"/>
          <p:nvPr/>
        </p:nvPicPr>
        <p:blipFill>
          <a:blip r:embed="rId9">
            <a:alphaModFix/>
          </a:blip>
          <a:stretch>
            <a:fillRect/>
          </a:stretch>
        </p:blipFill>
        <p:spPr>
          <a:xfrm rot="-2315929">
            <a:off x="-151275" y="4236600"/>
            <a:ext cx="975450" cy="12446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ubik Medium"/>
              <a:buNone/>
              <a:defRPr sz="3000">
                <a:solidFill>
                  <a:schemeClr val="dk1"/>
                </a:solidFill>
                <a:latin typeface="Rubik Medium"/>
                <a:ea typeface="Rubik Medium"/>
                <a:cs typeface="Rubik Medium"/>
                <a:sym typeface="Rubik Medium"/>
              </a:defRPr>
            </a:lvl1pPr>
            <a:lvl2pPr lvl="1" rtl="0">
              <a:spcBef>
                <a:spcPts val="0"/>
              </a:spcBef>
              <a:spcAft>
                <a:spcPts val="0"/>
              </a:spcAft>
              <a:buClr>
                <a:schemeClr val="dk1"/>
              </a:buClr>
              <a:buSzPts val="3000"/>
              <a:buFont typeface="Rubik Medium"/>
              <a:buNone/>
              <a:defRPr sz="3000">
                <a:solidFill>
                  <a:schemeClr val="dk1"/>
                </a:solidFill>
                <a:latin typeface="Rubik Medium"/>
                <a:ea typeface="Rubik Medium"/>
                <a:cs typeface="Rubik Medium"/>
                <a:sym typeface="Rubik Medium"/>
              </a:defRPr>
            </a:lvl2pPr>
            <a:lvl3pPr lvl="2" rtl="0">
              <a:spcBef>
                <a:spcPts val="0"/>
              </a:spcBef>
              <a:spcAft>
                <a:spcPts val="0"/>
              </a:spcAft>
              <a:buClr>
                <a:schemeClr val="dk1"/>
              </a:buClr>
              <a:buSzPts val="3000"/>
              <a:buFont typeface="Rubik Medium"/>
              <a:buNone/>
              <a:defRPr sz="3000">
                <a:solidFill>
                  <a:schemeClr val="dk1"/>
                </a:solidFill>
                <a:latin typeface="Rubik Medium"/>
                <a:ea typeface="Rubik Medium"/>
                <a:cs typeface="Rubik Medium"/>
                <a:sym typeface="Rubik Medium"/>
              </a:defRPr>
            </a:lvl3pPr>
            <a:lvl4pPr lvl="3" rtl="0">
              <a:spcBef>
                <a:spcPts val="0"/>
              </a:spcBef>
              <a:spcAft>
                <a:spcPts val="0"/>
              </a:spcAft>
              <a:buClr>
                <a:schemeClr val="dk1"/>
              </a:buClr>
              <a:buSzPts val="3000"/>
              <a:buFont typeface="Rubik Medium"/>
              <a:buNone/>
              <a:defRPr sz="3000">
                <a:solidFill>
                  <a:schemeClr val="dk1"/>
                </a:solidFill>
                <a:latin typeface="Rubik Medium"/>
                <a:ea typeface="Rubik Medium"/>
                <a:cs typeface="Rubik Medium"/>
                <a:sym typeface="Rubik Medium"/>
              </a:defRPr>
            </a:lvl4pPr>
            <a:lvl5pPr lvl="4" rtl="0">
              <a:spcBef>
                <a:spcPts val="0"/>
              </a:spcBef>
              <a:spcAft>
                <a:spcPts val="0"/>
              </a:spcAft>
              <a:buClr>
                <a:schemeClr val="dk1"/>
              </a:buClr>
              <a:buSzPts val="3000"/>
              <a:buFont typeface="Rubik Medium"/>
              <a:buNone/>
              <a:defRPr sz="3000">
                <a:solidFill>
                  <a:schemeClr val="dk1"/>
                </a:solidFill>
                <a:latin typeface="Rubik Medium"/>
                <a:ea typeface="Rubik Medium"/>
                <a:cs typeface="Rubik Medium"/>
                <a:sym typeface="Rubik Medium"/>
              </a:defRPr>
            </a:lvl5pPr>
            <a:lvl6pPr lvl="5" rtl="0">
              <a:spcBef>
                <a:spcPts val="0"/>
              </a:spcBef>
              <a:spcAft>
                <a:spcPts val="0"/>
              </a:spcAft>
              <a:buClr>
                <a:schemeClr val="dk1"/>
              </a:buClr>
              <a:buSzPts val="3000"/>
              <a:buFont typeface="Rubik Medium"/>
              <a:buNone/>
              <a:defRPr sz="3000">
                <a:solidFill>
                  <a:schemeClr val="dk1"/>
                </a:solidFill>
                <a:latin typeface="Rubik Medium"/>
                <a:ea typeface="Rubik Medium"/>
                <a:cs typeface="Rubik Medium"/>
                <a:sym typeface="Rubik Medium"/>
              </a:defRPr>
            </a:lvl6pPr>
            <a:lvl7pPr lvl="6" rtl="0">
              <a:spcBef>
                <a:spcPts val="0"/>
              </a:spcBef>
              <a:spcAft>
                <a:spcPts val="0"/>
              </a:spcAft>
              <a:buClr>
                <a:schemeClr val="dk1"/>
              </a:buClr>
              <a:buSzPts val="3000"/>
              <a:buFont typeface="Rubik Medium"/>
              <a:buNone/>
              <a:defRPr sz="3000">
                <a:solidFill>
                  <a:schemeClr val="dk1"/>
                </a:solidFill>
                <a:latin typeface="Rubik Medium"/>
                <a:ea typeface="Rubik Medium"/>
                <a:cs typeface="Rubik Medium"/>
                <a:sym typeface="Rubik Medium"/>
              </a:defRPr>
            </a:lvl7pPr>
            <a:lvl8pPr lvl="7" rtl="0">
              <a:spcBef>
                <a:spcPts val="0"/>
              </a:spcBef>
              <a:spcAft>
                <a:spcPts val="0"/>
              </a:spcAft>
              <a:buClr>
                <a:schemeClr val="dk1"/>
              </a:buClr>
              <a:buSzPts val="3000"/>
              <a:buFont typeface="Rubik Medium"/>
              <a:buNone/>
              <a:defRPr sz="3000">
                <a:solidFill>
                  <a:schemeClr val="dk1"/>
                </a:solidFill>
                <a:latin typeface="Rubik Medium"/>
                <a:ea typeface="Rubik Medium"/>
                <a:cs typeface="Rubik Medium"/>
                <a:sym typeface="Rubik Medium"/>
              </a:defRPr>
            </a:lvl8pPr>
            <a:lvl9pPr lvl="8" rtl="0">
              <a:spcBef>
                <a:spcPts val="0"/>
              </a:spcBef>
              <a:spcAft>
                <a:spcPts val="0"/>
              </a:spcAft>
              <a:buClr>
                <a:schemeClr val="dk1"/>
              </a:buClr>
              <a:buSzPts val="3000"/>
              <a:buFont typeface="Rubik Medium"/>
              <a:buNone/>
              <a:defRPr sz="3000">
                <a:solidFill>
                  <a:schemeClr val="dk1"/>
                </a:solidFill>
                <a:latin typeface="Rubik Medium"/>
                <a:ea typeface="Rubik Medium"/>
                <a:cs typeface="Rubik Medium"/>
                <a:sym typeface="Rubik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8" r:id="rId5"/>
    <p:sldLayoutId id="2147483659" r:id="rId6"/>
    <p:sldLayoutId id="2147483669" r:id="rId7"/>
    <p:sldLayoutId id="2147483672" r:id="rId8"/>
    <p:sldLayoutId id="214748367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txBox="1">
            <a:spLocks noGrp="1"/>
          </p:cNvSpPr>
          <p:nvPr>
            <p:ph type="ctrTitle"/>
          </p:nvPr>
        </p:nvSpPr>
        <p:spPr>
          <a:xfrm>
            <a:off x="715050" y="1371350"/>
            <a:ext cx="7713900" cy="145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dirty="0">
                <a:solidFill>
                  <a:schemeClr val="dk1"/>
                </a:solidFill>
                <a:latin typeface="Rubik Medium"/>
                <a:ea typeface="Rubik Medium"/>
                <a:cs typeface="Rubik Medium"/>
                <a:sym typeface="Rubik Medium"/>
              </a:rPr>
              <a:t>Bacteria’s Pathing Simulation</a:t>
            </a:r>
            <a:endParaRPr sz="3800" dirty="0">
              <a:solidFill>
                <a:schemeClr val="dk1"/>
              </a:solidFill>
              <a:latin typeface="Proxima Nova Extrabold"/>
              <a:ea typeface="Proxima Nova Extrabold"/>
              <a:cs typeface="Proxima Nova Extrabold"/>
              <a:sym typeface="Proxima Nova Extrabold"/>
            </a:endParaRPr>
          </a:p>
        </p:txBody>
      </p:sp>
      <p:sp>
        <p:nvSpPr>
          <p:cNvPr id="369" name="Google Shape;369;p31"/>
          <p:cNvSpPr txBox="1">
            <a:spLocks noGrp="1"/>
          </p:cNvSpPr>
          <p:nvPr>
            <p:ph type="subTitle" idx="1"/>
          </p:nvPr>
        </p:nvSpPr>
        <p:spPr>
          <a:xfrm>
            <a:off x="2392500" y="2974712"/>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Aram Leblebjian – Joseph Alakach</a:t>
            </a:r>
            <a:endParaRPr dirty="0"/>
          </a:p>
        </p:txBody>
      </p:sp>
      <p:cxnSp>
        <p:nvCxnSpPr>
          <p:cNvPr id="370" name="Google Shape;370;p31"/>
          <p:cNvCxnSpPr/>
          <p:nvPr/>
        </p:nvCxnSpPr>
        <p:spPr>
          <a:xfrm>
            <a:off x="1474200" y="2878063"/>
            <a:ext cx="6195600" cy="0"/>
          </a:xfrm>
          <a:prstGeom prst="straightConnector1">
            <a:avLst/>
          </a:prstGeom>
          <a:noFill/>
          <a:ln w="38100" cap="flat" cmpd="sng">
            <a:solidFill>
              <a:schemeClr val="dk1"/>
            </a:solidFill>
            <a:prstDash val="dot"/>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5"/>
          <p:cNvSpPr/>
          <p:nvPr/>
        </p:nvSpPr>
        <p:spPr>
          <a:xfrm>
            <a:off x="1684253" y="1951026"/>
            <a:ext cx="1460700" cy="1460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1" name="Google Shape;411;p35"/>
          <p:cNvSpPr txBox="1">
            <a:spLocks noGrp="1"/>
          </p:cNvSpPr>
          <p:nvPr>
            <p:ph type="title"/>
          </p:nvPr>
        </p:nvSpPr>
        <p:spPr>
          <a:xfrm>
            <a:off x="3284046" y="1951025"/>
            <a:ext cx="471695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Problem Formulation</a:t>
            </a:r>
            <a:endParaRPr sz="2800" dirty="0"/>
          </a:p>
        </p:txBody>
      </p:sp>
      <p:sp>
        <p:nvSpPr>
          <p:cNvPr id="412" name="Google Shape;412;p35"/>
          <p:cNvSpPr txBox="1">
            <a:spLocks noGrp="1"/>
          </p:cNvSpPr>
          <p:nvPr>
            <p:ph type="subTitle" idx="1"/>
          </p:nvPr>
        </p:nvSpPr>
        <p:spPr>
          <a:xfrm>
            <a:off x="3284046" y="2983476"/>
            <a:ext cx="4795534" cy="23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Explanation of the problem and its rules.</a:t>
            </a:r>
          </a:p>
        </p:txBody>
      </p:sp>
      <p:sp>
        <p:nvSpPr>
          <p:cNvPr id="413" name="Google Shape;413;p35"/>
          <p:cNvSpPr txBox="1">
            <a:spLocks noGrp="1"/>
          </p:cNvSpPr>
          <p:nvPr>
            <p:ph type="title" idx="2"/>
          </p:nvPr>
        </p:nvSpPr>
        <p:spPr>
          <a:xfrm>
            <a:off x="1821656" y="2260476"/>
            <a:ext cx="1142999"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414" name="Google Shape;414;p35"/>
          <p:cNvCxnSpPr/>
          <p:nvPr/>
        </p:nvCxnSpPr>
        <p:spPr>
          <a:xfrm>
            <a:off x="3284047" y="2801863"/>
            <a:ext cx="4632900" cy="0"/>
          </a:xfrm>
          <a:prstGeom prst="straightConnector1">
            <a:avLst/>
          </a:prstGeom>
          <a:noFill/>
          <a:ln w="3810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165410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Formulation</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307181" y="1320850"/>
            <a:ext cx="8208169" cy="3056093"/>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sz="1300" dirty="0">
                <a:solidFill>
                  <a:srgbClr val="0E101A"/>
                </a:solidFill>
                <a:effectLst/>
              </a:rPr>
              <a:t>Bacteria are 2 </a:t>
            </a:r>
            <a:r>
              <a:rPr lang="en-US" sz="1300" dirty="0" err="1">
                <a:solidFill>
                  <a:srgbClr val="0E101A"/>
                </a:solidFill>
                <a:effectLst/>
              </a:rPr>
              <a:t>μm</a:t>
            </a:r>
            <a:r>
              <a:rPr lang="en-US" sz="1300" dirty="0">
                <a:solidFill>
                  <a:srgbClr val="0E101A"/>
                </a:solidFill>
                <a:effectLst/>
              </a:rPr>
              <a:t> long and 0.5 </a:t>
            </a:r>
            <a:r>
              <a:rPr lang="en-US" sz="1300" dirty="0" err="1">
                <a:solidFill>
                  <a:srgbClr val="0E101A"/>
                </a:solidFill>
                <a:effectLst/>
              </a:rPr>
              <a:t>μm</a:t>
            </a:r>
            <a:r>
              <a:rPr lang="en-US" sz="1300" dirty="0">
                <a:solidFill>
                  <a:srgbClr val="0E101A"/>
                </a:solidFill>
                <a:effectLst/>
              </a:rPr>
              <a:t> and represented as a point in a cartesian plane (or a cell in 2D array).</a:t>
            </a:r>
          </a:p>
          <a:p>
            <a:pPr marL="285750" indent="-285750">
              <a:lnSpc>
                <a:spcPct val="150000"/>
              </a:lnSpc>
              <a:spcBef>
                <a:spcPts val="0"/>
              </a:spcBef>
              <a:spcAft>
                <a:spcPts val="0"/>
              </a:spcAft>
              <a:buFont typeface="Arial" panose="020B0604020202020204" pitchFamily="34" charset="0"/>
              <a:buChar char="•"/>
            </a:pPr>
            <a:r>
              <a:rPr lang="en-US" sz="1300" dirty="0">
                <a:solidFill>
                  <a:srgbClr val="0E101A"/>
                </a:solidFill>
                <a:effectLst/>
              </a:rPr>
              <a:t>They move with a mean speed of ~ 20 </a:t>
            </a:r>
            <a:r>
              <a:rPr lang="en-US" sz="1300" dirty="0" err="1">
                <a:solidFill>
                  <a:srgbClr val="0E101A"/>
                </a:solidFill>
                <a:effectLst/>
              </a:rPr>
              <a:t>μm</a:t>
            </a:r>
            <a:r>
              <a:rPr lang="en-US" sz="1300" dirty="0">
                <a:solidFill>
                  <a:srgbClr val="0E101A"/>
                </a:solidFill>
                <a:effectLst/>
              </a:rPr>
              <a:t>/s. (0.2 </a:t>
            </a:r>
            <a:r>
              <a:rPr lang="en-US" sz="1300" dirty="0" err="1">
                <a:solidFill>
                  <a:srgbClr val="0E101A"/>
                </a:solidFill>
                <a:effectLst/>
              </a:rPr>
              <a:t>μm</a:t>
            </a:r>
            <a:r>
              <a:rPr lang="en-US" sz="1300" dirty="0">
                <a:solidFill>
                  <a:srgbClr val="0E101A"/>
                </a:solidFill>
                <a:effectLst/>
              </a:rPr>
              <a:t> between each cell)</a:t>
            </a:r>
          </a:p>
          <a:p>
            <a:pPr marL="285750" indent="-285750">
              <a:lnSpc>
                <a:spcPct val="150000"/>
              </a:lnSpc>
              <a:spcBef>
                <a:spcPts val="0"/>
              </a:spcBef>
              <a:spcAft>
                <a:spcPts val="0"/>
              </a:spcAft>
              <a:buFont typeface="Arial" panose="020B0604020202020204" pitchFamily="34" charset="0"/>
              <a:buChar char="•"/>
            </a:pPr>
            <a:r>
              <a:rPr lang="en-US" sz="1300" dirty="0">
                <a:solidFill>
                  <a:srgbClr val="0E101A"/>
                </a:solidFill>
                <a:effectLst/>
              </a:rPr>
              <a:t>They can move in straight lines (runs), which takes 0.01s moving from one cell to another.</a:t>
            </a:r>
          </a:p>
          <a:p>
            <a:pPr marL="285750" indent="-285750">
              <a:lnSpc>
                <a:spcPct val="150000"/>
              </a:lnSpc>
              <a:spcBef>
                <a:spcPts val="0"/>
              </a:spcBef>
              <a:spcAft>
                <a:spcPts val="0"/>
              </a:spcAft>
              <a:buFont typeface="Arial" panose="020B0604020202020204" pitchFamily="34" charset="0"/>
              <a:buChar char="•"/>
            </a:pPr>
            <a:r>
              <a:rPr lang="en-US" sz="1300" dirty="0">
                <a:solidFill>
                  <a:srgbClr val="0E101A"/>
                </a:solidFill>
              </a:rPr>
              <a:t>T</a:t>
            </a:r>
            <a:r>
              <a:rPr lang="en-US" sz="1300" dirty="0">
                <a:solidFill>
                  <a:srgbClr val="0E101A"/>
                </a:solidFill>
                <a:effectLst/>
              </a:rPr>
              <a:t>hey can change direction (tumbles), spending an average of 0.1 s on tha</a:t>
            </a:r>
            <a:r>
              <a:rPr lang="en-US" sz="1300" dirty="0">
                <a:solidFill>
                  <a:srgbClr val="0E101A"/>
                </a:solidFill>
              </a:rPr>
              <a:t>t.</a:t>
            </a:r>
            <a:endParaRPr lang="en-US" sz="1300" dirty="0">
              <a:solidFill>
                <a:srgbClr val="0E101A"/>
              </a:solidFill>
              <a:effectLst/>
            </a:endParaRPr>
          </a:p>
          <a:p>
            <a:pPr marL="285750" indent="-285750">
              <a:lnSpc>
                <a:spcPct val="150000"/>
              </a:lnSpc>
              <a:spcBef>
                <a:spcPts val="0"/>
              </a:spcBef>
              <a:spcAft>
                <a:spcPts val="0"/>
              </a:spcAft>
              <a:buFont typeface="Arial" panose="020B0604020202020204" pitchFamily="34" charset="0"/>
              <a:buChar char="•"/>
            </a:pPr>
            <a:r>
              <a:rPr lang="en-US" sz="1300" dirty="0">
                <a:solidFill>
                  <a:srgbClr val="0E101A"/>
                </a:solidFill>
                <a:effectLst/>
              </a:rPr>
              <a:t>Food sources are uniformly randomly distributed in a 2D space with a predefined number density.</a:t>
            </a:r>
          </a:p>
          <a:p>
            <a:pPr marL="285750" indent="-285750">
              <a:lnSpc>
                <a:spcPct val="150000"/>
              </a:lnSpc>
              <a:spcBef>
                <a:spcPts val="0"/>
              </a:spcBef>
              <a:spcAft>
                <a:spcPts val="0"/>
              </a:spcAft>
              <a:buFont typeface="Arial" panose="020B0604020202020204" pitchFamily="34" charset="0"/>
              <a:buChar char="•"/>
            </a:pPr>
            <a:r>
              <a:rPr lang="en-US" sz="1300" dirty="0">
                <a:solidFill>
                  <a:srgbClr val="0E101A"/>
                </a:solidFill>
                <a:effectLst/>
              </a:rPr>
              <a:t>Each food source produces a normally distributed static “smell” where the mean will be the position of the food and the variances will be … distributed.</a:t>
            </a:r>
          </a:p>
          <a:p>
            <a:pPr marL="285750" indent="-285750">
              <a:lnSpc>
                <a:spcPct val="150000"/>
              </a:lnSpc>
              <a:spcBef>
                <a:spcPts val="0"/>
              </a:spcBef>
              <a:spcAft>
                <a:spcPts val="0"/>
              </a:spcAft>
              <a:buFont typeface="Arial" panose="020B0604020202020204" pitchFamily="34" charset="0"/>
              <a:buChar char="•"/>
            </a:pPr>
            <a:r>
              <a:rPr lang="en-US" sz="1300" dirty="0">
                <a:solidFill>
                  <a:srgbClr val="0E101A"/>
                </a:solidFill>
                <a:effectLst/>
              </a:rPr>
              <a:t>Bacteria will eat food instantly, so no time is spent on eating the food.</a:t>
            </a:r>
          </a:p>
          <a:p>
            <a:pPr marL="285750" indent="-285750">
              <a:lnSpc>
                <a:spcPct val="150000"/>
              </a:lnSpc>
              <a:spcBef>
                <a:spcPts val="0"/>
              </a:spcBef>
              <a:spcAft>
                <a:spcPts val="0"/>
              </a:spcAft>
              <a:buFont typeface="Arial" panose="020B0604020202020204" pitchFamily="34" charset="0"/>
              <a:buChar char="•"/>
            </a:pPr>
            <a:r>
              <a:rPr lang="en-US" sz="1300" dirty="0">
                <a:solidFill>
                  <a:srgbClr val="0E101A"/>
                </a:solidFill>
                <a:effectLst/>
              </a:rPr>
              <a:t>Bacteria try to eat as much food as possible in the shortest amount of time. If they do not feed for some extended period of time, they will die, as they will lose the energy.</a:t>
            </a:r>
          </a:p>
        </p:txBody>
      </p:sp>
    </p:spTree>
    <p:extLst>
      <p:ext uri="{BB962C8B-B14F-4D97-AF65-F5344CB8AC3E}">
        <p14:creationId xmlns:p14="http://schemas.microsoft.com/office/powerpoint/2010/main" val="3597695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5"/>
          <p:cNvSpPr/>
          <p:nvPr/>
        </p:nvSpPr>
        <p:spPr>
          <a:xfrm>
            <a:off x="1684253" y="1951026"/>
            <a:ext cx="1460700" cy="1460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1" name="Google Shape;411;p35"/>
          <p:cNvSpPr txBox="1">
            <a:spLocks noGrp="1"/>
          </p:cNvSpPr>
          <p:nvPr>
            <p:ph type="title"/>
          </p:nvPr>
        </p:nvSpPr>
        <p:spPr>
          <a:xfrm>
            <a:off x="3284046" y="1951025"/>
            <a:ext cx="471695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Methodologies</a:t>
            </a:r>
            <a:endParaRPr sz="2800" dirty="0"/>
          </a:p>
        </p:txBody>
      </p:sp>
      <p:sp>
        <p:nvSpPr>
          <p:cNvPr id="412" name="Google Shape;412;p35"/>
          <p:cNvSpPr txBox="1">
            <a:spLocks noGrp="1"/>
          </p:cNvSpPr>
          <p:nvPr>
            <p:ph type="subTitle" idx="1"/>
          </p:nvPr>
        </p:nvSpPr>
        <p:spPr>
          <a:xfrm>
            <a:off x="3284046" y="2983475"/>
            <a:ext cx="4795534" cy="26692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Bacteria’s pathing simulation through different AI techniques.</a:t>
            </a:r>
          </a:p>
        </p:txBody>
      </p:sp>
      <p:sp>
        <p:nvSpPr>
          <p:cNvPr id="413" name="Google Shape;413;p35"/>
          <p:cNvSpPr txBox="1">
            <a:spLocks noGrp="1"/>
          </p:cNvSpPr>
          <p:nvPr>
            <p:ph type="title" idx="2"/>
          </p:nvPr>
        </p:nvSpPr>
        <p:spPr>
          <a:xfrm>
            <a:off x="1821656" y="2260476"/>
            <a:ext cx="1142999"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414" name="Google Shape;414;p35"/>
          <p:cNvCxnSpPr/>
          <p:nvPr/>
        </p:nvCxnSpPr>
        <p:spPr>
          <a:xfrm>
            <a:off x="3284047" y="2801863"/>
            <a:ext cx="4632900" cy="0"/>
          </a:xfrm>
          <a:prstGeom prst="straightConnector1">
            <a:avLst/>
          </a:prstGeom>
          <a:noFill/>
          <a:ln w="3810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296054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METHODS</a:t>
            </a:r>
            <a:endParaRPr/>
          </a:p>
        </p:txBody>
      </p:sp>
      <p:sp>
        <p:nvSpPr>
          <p:cNvPr id="523" name="Google Shape;523;p41"/>
          <p:cNvSpPr/>
          <p:nvPr/>
        </p:nvSpPr>
        <p:spPr>
          <a:xfrm>
            <a:off x="3677035" y="1907971"/>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1"/>
          <p:cNvSpPr/>
          <p:nvPr/>
        </p:nvSpPr>
        <p:spPr>
          <a:xfrm>
            <a:off x="4722208" y="2995283"/>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a:off x="3677035" y="2995283"/>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1"/>
          <p:cNvSpPr/>
          <p:nvPr/>
        </p:nvSpPr>
        <p:spPr>
          <a:xfrm>
            <a:off x="4722208" y="1907971"/>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txBox="1"/>
          <p:nvPr/>
        </p:nvSpPr>
        <p:spPr>
          <a:xfrm>
            <a:off x="730158" y="1838355"/>
            <a:ext cx="2305500" cy="9019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Rubik Medium"/>
                <a:ea typeface="Rubik Medium"/>
                <a:cs typeface="Rubik Medium"/>
                <a:sym typeface="Rubik Medium"/>
              </a:rPr>
              <a:t>Reinforcement Learning</a:t>
            </a:r>
            <a:endParaRPr sz="2200" dirty="0">
              <a:solidFill>
                <a:schemeClr val="dk1"/>
              </a:solidFill>
              <a:latin typeface="Rubik Medium"/>
              <a:ea typeface="Rubik Medium"/>
              <a:cs typeface="Rubik Medium"/>
              <a:sym typeface="Rubik Medium"/>
            </a:endParaRPr>
          </a:p>
        </p:txBody>
      </p:sp>
      <p:sp>
        <p:nvSpPr>
          <p:cNvPr id="534" name="Google Shape;534;p41"/>
          <p:cNvSpPr txBox="1"/>
          <p:nvPr/>
        </p:nvSpPr>
        <p:spPr>
          <a:xfrm>
            <a:off x="554100" y="3028950"/>
            <a:ext cx="25541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accent2"/>
                </a:solidFill>
                <a:latin typeface="Rubik Medium"/>
                <a:ea typeface="Rubik Medium"/>
                <a:cs typeface="Rubik Medium"/>
                <a:sym typeface="Rubik Medium"/>
              </a:rPr>
              <a:t>Random Actions</a:t>
            </a:r>
            <a:endParaRPr sz="2200" dirty="0">
              <a:solidFill>
                <a:schemeClr val="accent2"/>
              </a:solidFill>
              <a:latin typeface="Rubik Medium"/>
              <a:ea typeface="Rubik Medium"/>
              <a:cs typeface="Rubik Medium"/>
              <a:sym typeface="Rubik Medium"/>
            </a:endParaRPr>
          </a:p>
        </p:txBody>
      </p:sp>
      <p:sp>
        <p:nvSpPr>
          <p:cNvPr id="538" name="Google Shape;538;p41"/>
          <p:cNvSpPr txBox="1"/>
          <p:nvPr/>
        </p:nvSpPr>
        <p:spPr>
          <a:xfrm>
            <a:off x="6129808" y="1971254"/>
            <a:ext cx="1599765"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accent1"/>
                </a:solidFill>
                <a:latin typeface="Rubik Medium"/>
                <a:ea typeface="Rubik Medium"/>
                <a:cs typeface="Rubik Medium"/>
                <a:sym typeface="Rubik Medium"/>
              </a:rPr>
              <a:t>Logical AI</a:t>
            </a:r>
            <a:endParaRPr sz="2200" dirty="0">
              <a:solidFill>
                <a:schemeClr val="accent1"/>
              </a:solidFill>
              <a:latin typeface="Rubik Medium"/>
              <a:ea typeface="Rubik Medium"/>
              <a:cs typeface="Rubik Medium"/>
              <a:sym typeface="Rubik Medium"/>
            </a:endParaRPr>
          </a:p>
        </p:txBody>
      </p:sp>
      <p:cxnSp>
        <p:nvCxnSpPr>
          <p:cNvPr id="541" name="Google Shape;541;p41"/>
          <p:cNvCxnSpPr>
            <a:stCxn id="523" idx="2"/>
          </p:cNvCxnSpPr>
          <p:nvPr/>
        </p:nvCxnSpPr>
        <p:spPr>
          <a:xfrm flipH="1">
            <a:off x="3044635" y="2285221"/>
            <a:ext cx="632400" cy="2100"/>
          </a:xfrm>
          <a:prstGeom prst="straightConnector1">
            <a:avLst/>
          </a:prstGeom>
          <a:noFill/>
          <a:ln w="19050" cap="flat" cmpd="sng">
            <a:solidFill>
              <a:schemeClr val="dk1"/>
            </a:solidFill>
            <a:prstDash val="solid"/>
            <a:round/>
            <a:headEnd type="none" w="med" len="med"/>
            <a:tailEnd type="none" w="med" len="med"/>
          </a:ln>
        </p:spPr>
      </p:cxnSp>
      <p:cxnSp>
        <p:nvCxnSpPr>
          <p:cNvPr id="542" name="Google Shape;542;p41"/>
          <p:cNvCxnSpPr>
            <a:endCxn id="528" idx="6"/>
          </p:cNvCxnSpPr>
          <p:nvPr/>
        </p:nvCxnSpPr>
        <p:spPr>
          <a:xfrm flipH="1">
            <a:off x="5476708" y="2284021"/>
            <a:ext cx="646200" cy="1200"/>
          </a:xfrm>
          <a:prstGeom prst="straightConnector1">
            <a:avLst/>
          </a:prstGeom>
          <a:noFill/>
          <a:ln w="19050" cap="flat" cmpd="sng">
            <a:solidFill>
              <a:schemeClr val="dk1"/>
            </a:solidFill>
            <a:prstDash val="solid"/>
            <a:round/>
            <a:headEnd type="none" w="med" len="med"/>
            <a:tailEnd type="none" w="med" len="med"/>
          </a:ln>
        </p:spPr>
      </p:cxnSp>
      <p:cxnSp>
        <p:nvCxnSpPr>
          <p:cNvPr id="543" name="Google Shape;543;p41"/>
          <p:cNvCxnSpPr>
            <a:stCxn id="527" idx="2"/>
          </p:cNvCxnSpPr>
          <p:nvPr/>
        </p:nvCxnSpPr>
        <p:spPr>
          <a:xfrm rot="10800000">
            <a:off x="3034735" y="3372533"/>
            <a:ext cx="642300" cy="0"/>
          </a:xfrm>
          <a:prstGeom prst="straightConnector1">
            <a:avLst/>
          </a:prstGeom>
          <a:noFill/>
          <a:ln w="19050" cap="flat" cmpd="sng">
            <a:solidFill>
              <a:schemeClr val="dk1"/>
            </a:solidFill>
            <a:prstDash val="solid"/>
            <a:round/>
            <a:headEnd type="none" w="med" len="med"/>
            <a:tailEnd type="none" w="med" len="med"/>
          </a:ln>
        </p:spPr>
      </p:cxnSp>
      <p:cxnSp>
        <p:nvCxnSpPr>
          <p:cNvPr id="544" name="Google Shape;544;p41"/>
          <p:cNvCxnSpPr>
            <a:endCxn id="525" idx="6"/>
          </p:cNvCxnSpPr>
          <p:nvPr/>
        </p:nvCxnSpPr>
        <p:spPr>
          <a:xfrm rot="10800000">
            <a:off x="5476708" y="3372533"/>
            <a:ext cx="653100" cy="0"/>
          </a:xfrm>
          <a:prstGeom prst="straightConnector1">
            <a:avLst/>
          </a:prstGeom>
          <a:noFill/>
          <a:ln w="19050" cap="flat" cmpd="sng">
            <a:solidFill>
              <a:schemeClr val="dk1"/>
            </a:solidFill>
            <a:prstDash val="solid"/>
            <a:round/>
            <a:headEnd type="none" w="med" len="med"/>
            <a:tailEnd type="none" w="med" len="med"/>
          </a:ln>
        </p:spPr>
      </p:cxnSp>
      <p:grpSp>
        <p:nvGrpSpPr>
          <p:cNvPr id="547" name="Google Shape;547;p41"/>
          <p:cNvGrpSpPr/>
          <p:nvPr/>
        </p:nvGrpSpPr>
        <p:grpSpPr>
          <a:xfrm>
            <a:off x="3882969" y="2173143"/>
            <a:ext cx="342632" cy="226264"/>
            <a:chOff x="5358450" y="4015675"/>
            <a:chExt cx="289875" cy="191425"/>
          </a:xfrm>
        </p:grpSpPr>
        <p:sp>
          <p:nvSpPr>
            <p:cNvPr id="548" name="Google Shape;548;p4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1"/>
          <p:cNvGrpSpPr/>
          <p:nvPr/>
        </p:nvGrpSpPr>
        <p:grpSpPr>
          <a:xfrm>
            <a:off x="4934657" y="2120760"/>
            <a:ext cx="329601" cy="327739"/>
            <a:chOff x="5727850" y="3609275"/>
            <a:chExt cx="278850" cy="277275"/>
          </a:xfrm>
        </p:grpSpPr>
        <p:sp>
          <p:nvSpPr>
            <p:cNvPr id="553" name="Google Shape;553;p4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41"/>
          <p:cNvGrpSpPr/>
          <p:nvPr/>
        </p:nvGrpSpPr>
        <p:grpSpPr>
          <a:xfrm>
            <a:off x="3888637" y="3207003"/>
            <a:ext cx="329609" cy="331353"/>
            <a:chOff x="-27351575" y="3915650"/>
            <a:chExt cx="297750" cy="299325"/>
          </a:xfrm>
        </p:grpSpPr>
        <p:sp>
          <p:nvSpPr>
            <p:cNvPr id="559" name="Google Shape;559;p4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41"/>
          <p:cNvGrpSpPr/>
          <p:nvPr/>
        </p:nvGrpSpPr>
        <p:grpSpPr>
          <a:xfrm>
            <a:off x="4934665" y="3208163"/>
            <a:ext cx="329600" cy="328697"/>
            <a:chOff x="-2671375" y="3597450"/>
            <a:chExt cx="292250" cy="291450"/>
          </a:xfrm>
        </p:grpSpPr>
        <p:sp>
          <p:nvSpPr>
            <p:cNvPr id="562" name="Google Shape;562;p4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38;p41">
            <a:extLst>
              <a:ext uri="{FF2B5EF4-FFF2-40B4-BE49-F238E27FC236}">
                <a16:creationId xmlns:a16="http://schemas.microsoft.com/office/drawing/2014/main" id="{00FD4331-AF95-2325-5454-E6ABBEA53F82}"/>
              </a:ext>
            </a:extLst>
          </p:cNvPr>
          <p:cNvSpPr txBox="1"/>
          <p:nvPr/>
        </p:nvSpPr>
        <p:spPr>
          <a:xfrm>
            <a:off x="6112540" y="3101842"/>
            <a:ext cx="2099792"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bg2"/>
                </a:solidFill>
                <a:latin typeface="Rubik Medium"/>
                <a:ea typeface="Rubik Medium"/>
                <a:cs typeface="Rubik Medium"/>
                <a:sym typeface="Rubik Medium"/>
              </a:rPr>
              <a:t>Greedy Smell Model / Manhattan</a:t>
            </a:r>
            <a:endParaRPr sz="2200" dirty="0">
              <a:solidFill>
                <a:schemeClr val="bg2"/>
              </a:solidFill>
              <a:latin typeface="Rubik Medium"/>
              <a:ea typeface="Rubik Medium"/>
              <a:cs typeface="Rubik Medium"/>
              <a:sym typeface="Rubik Medium"/>
            </a:endParaRPr>
          </a:p>
        </p:txBody>
      </p:sp>
    </p:spTree>
    <p:extLst>
      <p:ext uri="{BB962C8B-B14F-4D97-AF65-F5344CB8AC3E}">
        <p14:creationId xmlns:p14="http://schemas.microsoft.com/office/powerpoint/2010/main" val="48267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Reinforcement learning with DQN</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328614" y="1737643"/>
            <a:ext cx="4664868" cy="1668214"/>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dirty="0">
                <a:solidFill>
                  <a:srgbClr val="0E101A"/>
                </a:solidFill>
              </a:rPr>
              <a:t>We used Deep Q-Network, as the state space of the problem is relatively very big.</a:t>
            </a:r>
            <a:endParaRPr lang="en-US" dirty="0">
              <a:solidFill>
                <a:srgbClr val="0E101A"/>
              </a:solidFill>
              <a:effectLst/>
            </a:endParaRPr>
          </a:p>
          <a:p>
            <a:pPr marL="285750" indent="-285750">
              <a:lnSpc>
                <a:spcPct val="150000"/>
              </a:lnSpc>
              <a:spcBef>
                <a:spcPts val="0"/>
              </a:spcBef>
              <a:spcAft>
                <a:spcPts val="0"/>
              </a:spcAft>
              <a:buFont typeface="Arial" panose="020B0604020202020204" pitchFamily="34" charset="0"/>
              <a:buChar char="•"/>
            </a:pPr>
            <a:r>
              <a:rPr lang="en-US" dirty="0">
                <a:solidFill>
                  <a:srgbClr val="0E101A"/>
                </a:solidFill>
              </a:rPr>
              <a:t>After several attempts and tests with different layers we found that using a simple 2 Dense fully connected layers are enough to generate our desired Q-Values.</a:t>
            </a:r>
            <a:endParaRPr lang="en-US" dirty="0">
              <a:solidFill>
                <a:srgbClr val="0E101A"/>
              </a:solidFill>
              <a:effectLst/>
            </a:endParaRPr>
          </a:p>
        </p:txBody>
      </p:sp>
      <p:pic>
        <p:nvPicPr>
          <p:cNvPr id="1026" name="Picture 2" descr="Q-Learning vs. Deep Q-Learning. | Download Scientific Diagram">
            <a:extLst>
              <a:ext uri="{FF2B5EF4-FFF2-40B4-BE49-F238E27FC236}">
                <a16:creationId xmlns:a16="http://schemas.microsoft.com/office/drawing/2014/main" id="{6009D0E8-A9F9-AE16-8C30-FBF5BC790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482" y="1441596"/>
            <a:ext cx="4073526" cy="33928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62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Bacteria Environment</a:t>
            </a:r>
            <a:endParaRPr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61043FE-BA59-DD81-8D46-EEA24ABE0718}"/>
                  </a:ext>
                </a:extLst>
              </p:cNvPr>
              <p:cNvSpPr txBox="1"/>
              <p:nvPr/>
            </p:nvSpPr>
            <p:spPr>
              <a:xfrm>
                <a:off x="328614" y="1320152"/>
                <a:ext cx="4664868" cy="3569439"/>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dirty="0">
                    <a:solidFill>
                      <a:srgbClr val="0E101A"/>
                    </a:solidFill>
                  </a:rPr>
                  <a:t>We created an environment that contains food for the bacteria and that food spreads its smell on the whole environment.</a:t>
                </a:r>
              </a:p>
              <a:p>
                <a:pPr marL="285750" indent="-285750">
                  <a:lnSpc>
                    <a:spcPct val="150000"/>
                  </a:lnSpc>
                  <a:spcBef>
                    <a:spcPts val="0"/>
                  </a:spcBef>
                  <a:spcAft>
                    <a:spcPts val="0"/>
                  </a:spcAft>
                  <a:buFont typeface="Arial" panose="020B0604020202020204" pitchFamily="34" charset="0"/>
                  <a:buChar char="•"/>
                </a:pPr>
                <a:r>
                  <a:rPr lang="en-US" dirty="0">
                    <a:solidFill>
                      <a:srgbClr val="0E101A"/>
                    </a:solidFill>
                    <a:effectLst/>
                  </a:rPr>
                  <a:t>We Used the </a:t>
                </a:r>
                <a:r>
                  <a:rPr lang="en-US" dirty="0">
                    <a:solidFill>
                      <a:srgbClr val="0E101A"/>
                    </a:solidFill>
                  </a:rPr>
                  <a:t>Normal distribution to spread the value of the smell on the whole board, where the highest smell value is </a:t>
                </a:r>
                <a:r>
                  <a:rPr lang="en-US" sz="1302" dirty="0">
                    <a:solidFill>
                      <a:srgbClr val="0E101A"/>
                    </a:solidFill>
                  </a:rPr>
                  <a:t>the</a:t>
                </a:r>
                <a:r>
                  <a:rPr lang="en-US" dirty="0">
                    <a:solidFill>
                      <a:srgbClr val="0E101A"/>
                    </a:solidFill>
                  </a:rPr>
                  <a:t> location of the food itself.</a:t>
                </a:r>
              </a:p>
              <a:p>
                <a:pPr marL="285750" indent="-285750">
                  <a:lnSpc>
                    <a:spcPct val="150000"/>
                  </a:lnSpc>
                  <a:spcBef>
                    <a:spcPts val="0"/>
                  </a:spcBef>
                  <a:spcAft>
                    <a:spcPts val="0"/>
                  </a:spcAft>
                  <a:buFont typeface="Arial" panose="020B0604020202020204" pitchFamily="34" charset="0"/>
                  <a:buChar char="•"/>
                </a:pPr>
                <a:r>
                  <a:rPr lang="en-US" dirty="0">
                    <a:solidFill>
                      <a:srgbClr val="0E101A"/>
                    </a:solidFill>
                    <a:effectLst/>
                  </a:rPr>
                  <a:t>As the agent gets closer to </a:t>
                </a:r>
                <a:r>
                  <a:rPr lang="en-US" dirty="0">
                    <a:solidFill>
                      <a:srgbClr val="0E101A"/>
                    </a:solidFill>
                  </a:rPr>
                  <a:t>the food the stronger the smell value becomes.</a:t>
                </a:r>
                <a:br>
                  <a:rPr lang="en-US" dirty="0">
                    <a:solidFill>
                      <a:srgbClr val="0E101A"/>
                    </a:solidFill>
                  </a:rPr>
                </a:br>
                <a14:m>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𝑃</m:t>
                    </m:r>
                    <m:d>
                      <m:dPr>
                        <m:ctrlPr>
                          <a:rPr lang="en-US"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d>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𝑓𝑜𝑜𝑑</m:t>
                    </m:r>
                    <m:r>
                      <a:rPr lang="en-US" sz="1800" i="1">
                        <a:effectLst/>
                        <a:latin typeface="Cambria Math" panose="02040503050406030204" pitchFamily="18" charset="0"/>
                        <a:ea typeface="Calibri" panose="020F0502020204030204" pitchFamily="34" charset="0"/>
                        <a:cs typeface="Arial" panose="020B0604020202020204" pitchFamily="34" charset="0"/>
                      </a:rPr>
                      <m:t>_</m:t>
                    </m:r>
                    <m:r>
                      <a:rPr lang="en-US" sz="1800" i="1">
                        <a:effectLst/>
                        <a:latin typeface="Cambria Math" panose="02040503050406030204" pitchFamily="18" charset="0"/>
                        <a:ea typeface="Calibri" panose="020F0502020204030204" pitchFamily="34" charset="0"/>
                        <a:cs typeface="Arial" panose="020B0604020202020204" pitchFamily="34" charset="0"/>
                      </a:rPr>
                      <m:t>𝑣𝑎𝑙𝑢𝑒</m:t>
                    </m:r>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i="1">
                            <a:effectLst/>
                            <a:latin typeface="Cambria Math" panose="02040503050406030204" pitchFamily="18" charset="0"/>
                          </a:rPr>
                        </m:ctrlPr>
                      </m:fPr>
                      <m:num>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𝑒</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Sup>
                              <m:sSupPr>
                                <m:ctrlPr>
                                  <a:rPr lang="en-US" i="1">
                                    <a:effectLst/>
                                    <a:latin typeface="Cambria Math" panose="02040503050406030204" pitchFamily="18" charset="0"/>
                                  </a:rPr>
                                </m:ctrlPr>
                              </m:sSupPr>
                              <m:e>
                                <m:d>
                                  <m:dPr>
                                    <m:ctrlPr>
                                      <a:rPr lang="en-US"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d>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sup>
                        </m:sSup>
                      </m:num>
                      <m:den>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2</m:t>
                            </m:r>
                            <m:r>
                              <a:rPr lang="en-US" sz="1800" i="1">
                                <a:effectLst/>
                                <a:latin typeface="Cambria Math" panose="02040503050406030204" pitchFamily="18" charset="0"/>
                                <a:ea typeface="Calibri" panose="020F0502020204030204" pitchFamily="34" charset="0"/>
                                <a:cs typeface="Arial" panose="020B0604020202020204" pitchFamily="34" charset="0"/>
                              </a:rPr>
                              <m:t>𝜎</m:t>
                            </m:r>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den>
                    </m:f>
                  </m:oMath>
                </a14:m>
                <a:endParaRPr lang="en-US" dirty="0">
                  <a:solidFill>
                    <a:srgbClr val="0E101A"/>
                  </a:solidFill>
                  <a:effectLst/>
                </a:endParaRPr>
              </a:p>
            </p:txBody>
          </p:sp>
        </mc:Choice>
        <mc:Fallback xmlns="">
          <p:sp>
            <p:nvSpPr>
              <p:cNvPr id="28" name="TextBox 27">
                <a:extLst>
                  <a:ext uri="{FF2B5EF4-FFF2-40B4-BE49-F238E27FC236}">
                    <a16:creationId xmlns:a16="http://schemas.microsoft.com/office/drawing/2014/main" id="{D61043FE-BA59-DD81-8D46-EEA24ABE0718}"/>
                  </a:ext>
                </a:extLst>
              </p:cNvPr>
              <p:cNvSpPr txBox="1">
                <a:spLocks noRot="1" noChangeAspect="1" noMove="1" noResize="1" noEditPoints="1" noAdjustHandles="1" noChangeArrowheads="1" noChangeShapeType="1" noTextEdit="1"/>
              </p:cNvSpPr>
              <p:nvPr/>
            </p:nvSpPr>
            <p:spPr>
              <a:xfrm>
                <a:off x="328614" y="1320152"/>
                <a:ext cx="4664868" cy="3569439"/>
              </a:xfrm>
              <a:prstGeom prst="rect">
                <a:avLst/>
              </a:prstGeom>
              <a:blipFill>
                <a:blip r:embed="rId3"/>
                <a:stretch>
                  <a:fillRect l="-261" r="-1046"/>
                </a:stretch>
              </a:blipFill>
            </p:spPr>
            <p:txBody>
              <a:bodyPr/>
              <a:lstStyle/>
              <a:p>
                <a:r>
                  <a:rPr lang="en-US">
                    <a:noFill/>
                  </a:rPr>
                  <a:t> </a:t>
                </a:r>
              </a:p>
            </p:txBody>
          </p:sp>
        </mc:Fallback>
      </mc:AlternateContent>
      <p:pic>
        <p:nvPicPr>
          <p:cNvPr id="2" name="Picture 2" descr="Notes on Gaussian functions, the Gaussian integral, and the Normal  Distribution | by Manin Bocss | Medium">
            <a:extLst>
              <a:ext uri="{FF2B5EF4-FFF2-40B4-BE49-F238E27FC236}">
                <a16:creationId xmlns:a16="http://schemas.microsoft.com/office/drawing/2014/main" id="{8313CDE3-8228-7154-AA0B-86FA49AD1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3482" y="1693228"/>
            <a:ext cx="4007643" cy="2685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430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RL Agent</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359570" y="1017725"/>
            <a:ext cx="4664868" cy="4576702"/>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dirty="0">
                <a:solidFill>
                  <a:srgbClr val="0E101A"/>
                </a:solidFill>
                <a:effectLst/>
              </a:rPr>
              <a:t>Our a</a:t>
            </a:r>
            <a:r>
              <a:rPr lang="en-US" dirty="0">
                <a:solidFill>
                  <a:srgbClr val="0E101A"/>
                </a:solidFill>
              </a:rPr>
              <a:t>gent is the bacteria that is located in the environment with the food. The agent can sense the smell of the food and can move to get closer to the food</a:t>
            </a:r>
          </a:p>
          <a:p>
            <a:pPr marL="285750" indent="-285750">
              <a:lnSpc>
                <a:spcPct val="150000"/>
              </a:lnSpc>
              <a:spcBef>
                <a:spcPts val="0"/>
              </a:spcBef>
              <a:spcAft>
                <a:spcPts val="0"/>
              </a:spcAft>
              <a:buFont typeface="Arial" panose="020B0604020202020204" pitchFamily="34" charset="0"/>
              <a:buChar char="•"/>
            </a:pPr>
            <a:r>
              <a:rPr lang="en-US" dirty="0">
                <a:solidFill>
                  <a:srgbClr val="0E101A"/>
                </a:solidFill>
                <a:effectLst/>
              </a:rPr>
              <a:t>Our agent’s sense of smell </a:t>
            </a:r>
            <a:r>
              <a:rPr lang="en-US" dirty="0">
                <a:solidFill>
                  <a:srgbClr val="0E101A"/>
                </a:solidFill>
              </a:rPr>
              <a:t>picks up the smell values in a 3 by 3 square to simulate small smell radius. Thus, our agent’s input (observation) is a 3 by 3 matrix</a:t>
            </a:r>
          </a:p>
          <a:p>
            <a:pPr marL="285750" indent="-285750">
              <a:lnSpc>
                <a:spcPct val="150000"/>
              </a:lnSpc>
              <a:spcBef>
                <a:spcPts val="0"/>
              </a:spcBef>
              <a:spcAft>
                <a:spcPts val="0"/>
              </a:spcAft>
              <a:buFont typeface="Arial" panose="020B0604020202020204" pitchFamily="34" charset="0"/>
              <a:buChar char="•"/>
            </a:pPr>
            <a:r>
              <a:rPr lang="en-US" dirty="0">
                <a:solidFill>
                  <a:srgbClr val="0E101A"/>
                </a:solidFill>
              </a:rPr>
              <a:t>Based on the smell matrix that our agent picked up, it uses the NN to determine which direction it would go</a:t>
            </a:r>
          </a:p>
          <a:p>
            <a:pPr marL="285750" indent="-285750">
              <a:lnSpc>
                <a:spcPct val="150000"/>
              </a:lnSpc>
              <a:spcBef>
                <a:spcPts val="0"/>
              </a:spcBef>
              <a:spcAft>
                <a:spcPts val="0"/>
              </a:spcAft>
              <a:buFont typeface="Arial" panose="020B0604020202020204" pitchFamily="34" charset="0"/>
              <a:buChar char="•"/>
            </a:pPr>
            <a:r>
              <a:rPr lang="en-US" dirty="0">
                <a:solidFill>
                  <a:srgbClr val="0E101A"/>
                </a:solidFill>
              </a:rPr>
              <a:t>The agent can Move 8 different directions. Thus, the action space of our model is 8 different directions</a:t>
            </a:r>
            <a:endParaRPr lang="en-US" dirty="0">
              <a:solidFill>
                <a:srgbClr val="0E101A"/>
              </a:solidFill>
              <a:effectLst/>
            </a:endParaRPr>
          </a:p>
          <a:p>
            <a:pPr>
              <a:lnSpc>
                <a:spcPct val="150000"/>
              </a:lnSpc>
            </a:pPr>
            <a:endParaRPr lang="en-US" dirty="0">
              <a:solidFill>
                <a:srgbClr val="0E101A"/>
              </a:solidFill>
              <a:effectLst/>
            </a:endParaRPr>
          </a:p>
          <a:p>
            <a:pPr>
              <a:lnSpc>
                <a:spcPct val="150000"/>
              </a:lnSpc>
              <a:spcBef>
                <a:spcPts val="0"/>
              </a:spcBef>
              <a:spcAft>
                <a:spcPts val="0"/>
              </a:spcAft>
            </a:pPr>
            <a:endParaRPr lang="en-US" dirty="0">
              <a:solidFill>
                <a:srgbClr val="0E101A"/>
              </a:solidFill>
              <a:effectLst/>
            </a:endParaRPr>
          </a:p>
        </p:txBody>
      </p:sp>
      <p:grpSp>
        <p:nvGrpSpPr>
          <p:cNvPr id="402" name="Group 401">
            <a:extLst>
              <a:ext uri="{FF2B5EF4-FFF2-40B4-BE49-F238E27FC236}">
                <a16:creationId xmlns:a16="http://schemas.microsoft.com/office/drawing/2014/main" id="{91243650-036F-37B3-7A91-6147C0EAB96F}"/>
              </a:ext>
            </a:extLst>
          </p:cNvPr>
          <p:cNvGrpSpPr/>
          <p:nvPr/>
        </p:nvGrpSpPr>
        <p:grpSpPr>
          <a:xfrm>
            <a:off x="6336506" y="2278856"/>
            <a:ext cx="1042988" cy="1027220"/>
            <a:chOff x="6336506" y="2278856"/>
            <a:chExt cx="1042988" cy="1027220"/>
          </a:xfrm>
        </p:grpSpPr>
        <p:sp>
          <p:nvSpPr>
            <p:cNvPr id="57" name="Rectangle 56">
              <a:extLst>
                <a:ext uri="{FF2B5EF4-FFF2-40B4-BE49-F238E27FC236}">
                  <a16:creationId xmlns:a16="http://schemas.microsoft.com/office/drawing/2014/main" id="{6EA26809-1D4C-4FF3-F38F-DF9864C3D597}"/>
                </a:ext>
              </a:extLst>
            </p:cNvPr>
            <p:cNvSpPr/>
            <p:nvPr/>
          </p:nvSpPr>
          <p:spPr>
            <a:xfrm>
              <a:off x="6336506" y="2278856"/>
              <a:ext cx="1042988" cy="1027220"/>
            </a:xfrm>
            <a:prstGeom prst="rect">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61F3C34-C637-6314-B0DE-F015C4FB9575}"/>
                </a:ext>
              </a:extLst>
            </p:cNvPr>
            <p:cNvSpPr/>
            <p:nvPr/>
          </p:nvSpPr>
          <p:spPr>
            <a:xfrm>
              <a:off x="6686550" y="2638425"/>
              <a:ext cx="350045" cy="350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2" name="Straight Arrow Connector 61">
              <a:extLst>
                <a:ext uri="{FF2B5EF4-FFF2-40B4-BE49-F238E27FC236}">
                  <a16:creationId xmlns:a16="http://schemas.microsoft.com/office/drawing/2014/main" id="{D3C2F287-3FC4-8B97-9B8E-9EA74F5DD6B5}"/>
                </a:ext>
              </a:extLst>
            </p:cNvPr>
            <p:cNvCxnSpPr>
              <a:cxnSpLocks/>
            </p:cNvCxnSpPr>
            <p:nvPr/>
          </p:nvCxnSpPr>
          <p:spPr>
            <a:xfrm>
              <a:off x="7036594" y="2814638"/>
              <a:ext cx="18573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503716E9-6DA2-FBD0-19E8-E2E3378F6317}"/>
                </a:ext>
              </a:extLst>
            </p:cNvPr>
            <p:cNvCxnSpPr>
              <a:cxnSpLocks/>
            </p:cNvCxnSpPr>
            <p:nvPr/>
          </p:nvCxnSpPr>
          <p:spPr>
            <a:xfrm flipV="1">
              <a:off x="6867526" y="2457450"/>
              <a:ext cx="0" cy="1881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7E5A6BEC-04AC-D1C5-ACBA-161689A589B5}"/>
                </a:ext>
              </a:extLst>
            </p:cNvPr>
            <p:cNvCxnSpPr>
              <a:cxnSpLocks/>
            </p:cNvCxnSpPr>
            <p:nvPr/>
          </p:nvCxnSpPr>
          <p:spPr>
            <a:xfrm flipH="1">
              <a:off x="6510337" y="2814638"/>
              <a:ext cx="17621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7699084F-11E5-A848-7C0D-3C18861B0AEE}"/>
                </a:ext>
              </a:extLst>
            </p:cNvPr>
            <p:cNvCxnSpPr>
              <a:cxnSpLocks/>
            </p:cNvCxnSpPr>
            <p:nvPr/>
          </p:nvCxnSpPr>
          <p:spPr>
            <a:xfrm>
              <a:off x="6867526" y="2981325"/>
              <a:ext cx="0" cy="176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7CC9182D-0EEA-E14C-E6C5-DFA0AD5E3AE4}"/>
                </a:ext>
              </a:extLst>
            </p:cNvPr>
            <p:cNvCxnSpPr>
              <a:cxnSpLocks/>
            </p:cNvCxnSpPr>
            <p:nvPr/>
          </p:nvCxnSpPr>
          <p:spPr>
            <a:xfrm>
              <a:off x="7031071" y="2981326"/>
              <a:ext cx="179354" cy="1738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127CC98C-717F-B1BE-D008-DFEEDF088568}"/>
                </a:ext>
              </a:extLst>
            </p:cNvPr>
            <p:cNvCxnSpPr>
              <a:cxnSpLocks/>
            </p:cNvCxnSpPr>
            <p:nvPr/>
          </p:nvCxnSpPr>
          <p:spPr>
            <a:xfrm flipV="1">
              <a:off x="7038975" y="2463853"/>
              <a:ext cx="190500" cy="1745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7BD9829A-2C44-97BC-D22E-A277D24DF454}"/>
                </a:ext>
              </a:extLst>
            </p:cNvPr>
            <p:cNvCxnSpPr>
              <a:cxnSpLocks/>
            </p:cNvCxnSpPr>
            <p:nvPr/>
          </p:nvCxnSpPr>
          <p:spPr>
            <a:xfrm flipH="1" flipV="1">
              <a:off x="6524033" y="2479803"/>
              <a:ext cx="160733" cy="1527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Straight Arrow Connector 399">
              <a:extLst>
                <a:ext uri="{FF2B5EF4-FFF2-40B4-BE49-F238E27FC236}">
                  <a16:creationId xmlns:a16="http://schemas.microsoft.com/office/drawing/2014/main" id="{0B0598A2-AFBE-8315-F68F-F4573E399C6E}"/>
                </a:ext>
              </a:extLst>
            </p:cNvPr>
            <p:cNvCxnSpPr>
              <a:cxnSpLocks/>
            </p:cNvCxnSpPr>
            <p:nvPr/>
          </p:nvCxnSpPr>
          <p:spPr>
            <a:xfrm flipH="1">
              <a:off x="6554721" y="2969788"/>
              <a:ext cx="146117" cy="19012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EAF26F5-4DB7-8B40-18E5-B69579683A95}"/>
              </a:ext>
            </a:extLst>
          </p:cNvPr>
          <p:cNvGrpSpPr/>
          <p:nvPr/>
        </p:nvGrpSpPr>
        <p:grpSpPr>
          <a:xfrm>
            <a:off x="5241132" y="1202531"/>
            <a:ext cx="3543298" cy="3557588"/>
            <a:chOff x="5236370" y="1207293"/>
            <a:chExt cx="3543298" cy="3557588"/>
          </a:xfrm>
        </p:grpSpPr>
        <p:sp>
          <p:nvSpPr>
            <p:cNvPr id="2" name="Rectangle 1">
              <a:extLst>
                <a:ext uri="{FF2B5EF4-FFF2-40B4-BE49-F238E27FC236}">
                  <a16:creationId xmlns:a16="http://schemas.microsoft.com/office/drawing/2014/main" id="{BED6F3FB-B102-D45A-7832-A57895CECF37}"/>
                </a:ext>
              </a:extLst>
            </p:cNvPr>
            <p:cNvSpPr/>
            <p:nvPr/>
          </p:nvSpPr>
          <p:spPr>
            <a:xfrm>
              <a:off x="5236370" y="1221583"/>
              <a:ext cx="3543298" cy="354329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25470D7E-6F72-1C06-D523-5059DD5EAA85}"/>
                </a:ext>
              </a:extLst>
            </p:cNvPr>
            <p:cNvCxnSpPr>
              <a:cxnSpLocks/>
            </p:cNvCxnSpPr>
            <p:nvPr/>
          </p:nvCxnSpPr>
          <p:spPr>
            <a:xfrm>
              <a:off x="5600699" y="1228725"/>
              <a:ext cx="0" cy="3536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C0EB3AA-EFE0-A48D-54D5-4839C98F965A}"/>
                </a:ext>
              </a:extLst>
            </p:cNvPr>
            <p:cNvCxnSpPr>
              <a:cxnSpLocks/>
            </p:cNvCxnSpPr>
            <p:nvPr/>
          </p:nvCxnSpPr>
          <p:spPr>
            <a:xfrm>
              <a:off x="5960269" y="1221582"/>
              <a:ext cx="0" cy="35432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F1F5A13-B490-2A82-AA85-738C43E55CDD}"/>
                </a:ext>
              </a:extLst>
            </p:cNvPr>
            <p:cNvCxnSpPr>
              <a:cxnSpLocks/>
            </p:cNvCxnSpPr>
            <p:nvPr/>
          </p:nvCxnSpPr>
          <p:spPr>
            <a:xfrm>
              <a:off x="6324600" y="1228725"/>
              <a:ext cx="0" cy="3536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F1B2A49-6DBA-01BC-1F2E-2BD037473B30}"/>
                </a:ext>
              </a:extLst>
            </p:cNvPr>
            <p:cNvCxnSpPr>
              <a:cxnSpLocks/>
            </p:cNvCxnSpPr>
            <p:nvPr/>
          </p:nvCxnSpPr>
          <p:spPr>
            <a:xfrm>
              <a:off x="6681788" y="1228725"/>
              <a:ext cx="0" cy="3536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D5EC7C-A904-2549-6AC8-4340B5F3C589}"/>
                </a:ext>
              </a:extLst>
            </p:cNvPr>
            <p:cNvCxnSpPr>
              <a:cxnSpLocks/>
              <a:endCxn id="2" idx="2"/>
            </p:cNvCxnSpPr>
            <p:nvPr/>
          </p:nvCxnSpPr>
          <p:spPr>
            <a:xfrm flipH="1">
              <a:off x="7008019" y="1207293"/>
              <a:ext cx="30956" cy="3557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CE7E470-9C35-0EF8-9543-17BA3959FC1D}"/>
                </a:ext>
              </a:extLst>
            </p:cNvPr>
            <p:cNvCxnSpPr>
              <a:cxnSpLocks/>
            </p:cNvCxnSpPr>
            <p:nvPr/>
          </p:nvCxnSpPr>
          <p:spPr>
            <a:xfrm>
              <a:off x="7374731" y="1228725"/>
              <a:ext cx="0" cy="3536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D667D5-82F8-CE1A-0147-CA59793B1368}"/>
                </a:ext>
              </a:extLst>
            </p:cNvPr>
            <p:cNvCxnSpPr>
              <a:cxnSpLocks/>
            </p:cNvCxnSpPr>
            <p:nvPr/>
          </p:nvCxnSpPr>
          <p:spPr>
            <a:xfrm>
              <a:off x="7717630" y="1221582"/>
              <a:ext cx="0" cy="35432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FE58DB6-8A7E-3A58-1A61-D1440994442B}"/>
                </a:ext>
              </a:extLst>
            </p:cNvPr>
            <p:cNvCxnSpPr>
              <a:cxnSpLocks/>
            </p:cNvCxnSpPr>
            <p:nvPr/>
          </p:nvCxnSpPr>
          <p:spPr>
            <a:xfrm>
              <a:off x="8076338" y="1228725"/>
              <a:ext cx="0" cy="3536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8EDEE8-DBA4-0610-AB4D-9610D861850A}"/>
                </a:ext>
              </a:extLst>
            </p:cNvPr>
            <p:cNvCxnSpPr>
              <a:cxnSpLocks/>
            </p:cNvCxnSpPr>
            <p:nvPr/>
          </p:nvCxnSpPr>
          <p:spPr>
            <a:xfrm>
              <a:off x="8424000" y="1207293"/>
              <a:ext cx="0" cy="3557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4CD1231-BF46-398D-2333-D2A91AA817D0}"/>
                </a:ext>
              </a:extLst>
            </p:cNvPr>
            <p:cNvCxnSpPr>
              <a:cxnSpLocks/>
            </p:cNvCxnSpPr>
            <p:nvPr/>
          </p:nvCxnSpPr>
          <p:spPr>
            <a:xfrm>
              <a:off x="5236370" y="1564481"/>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4BF400C-3EE4-431D-9B61-DA908B9B7538}"/>
                </a:ext>
              </a:extLst>
            </p:cNvPr>
            <p:cNvCxnSpPr>
              <a:cxnSpLocks/>
            </p:cNvCxnSpPr>
            <p:nvPr/>
          </p:nvCxnSpPr>
          <p:spPr>
            <a:xfrm>
              <a:off x="5236370" y="1924049"/>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D3D420-0E6F-E9DF-4166-4BB06F068F76}"/>
                </a:ext>
              </a:extLst>
            </p:cNvPr>
            <p:cNvCxnSpPr>
              <a:cxnSpLocks/>
            </p:cNvCxnSpPr>
            <p:nvPr/>
          </p:nvCxnSpPr>
          <p:spPr>
            <a:xfrm>
              <a:off x="5236370" y="2274093"/>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F324-9978-BF64-9082-AAF21594C85E}"/>
                </a:ext>
              </a:extLst>
            </p:cNvPr>
            <p:cNvCxnSpPr>
              <a:cxnSpLocks/>
            </p:cNvCxnSpPr>
            <p:nvPr/>
          </p:nvCxnSpPr>
          <p:spPr>
            <a:xfrm>
              <a:off x="5236370" y="2631281"/>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67306CD-CC75-1EFE-37F2-218444970B35}"/>
                </a:ext>
              </a:extLst>
            </p:cNvPr>
            <p:cNvCxnSpPr>
              <a:cxnSpLocks/>
            </p:cNvCxnSpPr>
            <p:nvPr/>
          </p:nvCxnSpPr>
          <p:spPr>
            <a:xfrm>
              <a:off x="5236370" y="2974181"/>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96E489-7FED-66F2-266E-74CEB7497892}"/>
                </a:ext>
              </a:extLst>
            </p:cNvPr>
            <p:cNvCxnSpPr>
              <a:cxnSpLocks/>
            </p:cNvCxnSpPr>
            <p:nvPr/>
          </p:nvCxnSpPr>
          <p:spPr>
            <a:xfrm>
              <a:off x="5236370" y="3317081"/>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77788C-641F-EF8A-6756-F8A95092A83C}"/>
                </a:ext>
              </a:extLst>
            </p:cNvPr>
            <p:cNvCxnSpPr>
              <a:cxnSpLocks/>
            </p:cNvCxnSpPr>
            <p:nvPr/>
          </p:nvCxnSpPr>
          <p:spPr>
            <a:xfrm>
              <a:off x="5236370" y="3674269"/>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849754-5577-381A-AC35-AEC1524A8911}"/>
                </a:ext>
              </a:extLst>
            </p:cNvPr>
            <p:cNvCxnSpPr>
              <a:cxnSpLocks/>
            </p:cNvCxnSpPr>
            <p:nvPr/>
          </p:nvCxnSpPr>
          <p:spPr>
            <a:xfrm>
              <a:off x="5236370" y="4017169"/>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8E0FCE-4368-0076-F561-86E8A6E6932B}"/>
                </a:ext>
              </a:extLst>
            </p:cNvPr>
            <p:cNvCxnSpPr>
              <a:cxnSpLocks/>
            </p:cNvCxnSpPr>
            <p:nvPr/>
          </p:nvCxnSpPr>
          <p:spPr>
            <a:xfrm>
              <a:off x="5236370" y="4381500"/>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03" name="Rectangle 402">
            <a:extLst>
              <a:ext uri="{FF2B5EF4-FFF2-40B4-BE49-F238E27FC236}">
                <a16:creationId xmlns:a16="http://schemas.microsoft.com/office/drawing/2014/main" id="{6800D086-56FB-014E-D111-F5815D73ADB5}"/>
              </a:ext>
            </a:extLst>
          </p:cNvPr>
          <p:cNvSpPr/>
          <p:nvPr/>
        </p:nvSpPr>
        <p:spPr>
          <a:xfrm>
            <a:off x="7722392" y="3669506"/>
            <a:ext cx="358707" cy="3429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Tree>
    <p:extLst>
      <p:ext uri="{BB962C8B-B14F-4D97-AF65-F5344CB8AC3E}">
        <p14:creationId xmlns:p14="http://schemas.microsoft.com/office/powerpoint/2010/main" val="3899667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RL Agent</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328614" y="1017725"/>
            <a:ext cx="4664868" cy="3930371"/>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dirty="0">
                <a:solidFill>
                  <a:srgbClr val="0E101A"/>
                </a:solidFill>
              </a:rPr>
              <a:t>For our reward system is based on the smell value on the environment</a:t>
            </a:r>
          </a:p>
          <a:p>
            <a:pPr marL="285750" indent="-285750">
              <a:lnSpc>
                <a:spcPct val="150000"/>
              </a:lnSpc>
              <a:spcBef>
                <a:spcPts val="0"/>
              </a:spcBef>
              <a:spcAft>
                <a:spcPts val="0"/>
              </a:spcAft>
              <a:buFont typeface="Arial" panose="020B0604020202020204" pitchFamily="34" charset="0"/>
              <a:buChar char="•"/>
            </a:pPr>
            <a:r>
              <a:rPr lang="en-US" dirty="0">
                <a:solidFill>
                  <a:srgbClr val="0E101A"/>
                </a:solidFill>
                <a:effectLst/>
              </a:rPr>
              <a:t>When the bacteria moves from location </a:t>
            </a:r>
            <a:r>
              <a:rPr lang="en-US" dirty="0">
                <a:solidFill>
                  <a:srgbClr val="0E101A"/>
                </a:solidFill>
              </a:rPr>
              <a:t>A to location B the reward of this action will the smell value difference between A and B. Thus, if the bacteria moves to higher smell value it get positive reward and negative on the other case.</a:t>
            </a:r>
          </a:p>
          <a:p>
            <a:pPr marL="285750" indent="-285750">
              <a:lnSpc>
                <a:spcPct val="150000"/>
              </a:lnSpc>
              <a:spcBef>
                <a:spcPts val="0"/>
              </a:spcBef>
              <a:spcAft>
                <a:spcPts val="0"/>
              </a:spcAft>
              <a:buFont typeface="Arial" panose="020B0604020202020204" pitchFamily="34" charset="0"/>
              <a:buChar char="•"/>
            </a:pPr>
            <a:r>
              <a:rPr lang="en-US" dirty="0">
                <a:solidFill>
                  <a:srgbClr val="0E101A"/>
                </a:solidFill>
                <a:effectLst/>
              </a:rPr>
              <a:t>Eating the f</a:t>
            </a:r>
            <a:r>
              <a:rPr lang="en-US" dirty="0">
                <a:solidFill>
                  <a:srgbClr val="0E101A"/>
                </a:solidFill>
              </a:rPr>
              <a:t>ood results in a positive 200 as a reward and eating every food is +1000 which is win</a:t>
            </a:r>
          </a:p>
          <a:p>
            <a:pPr marL="285750" indent="-285750">
              <a:lnSpc>
                <a:spcPct val="150000"/>
              </a:lnSpc>
              <a:spcBef>
                <a:spcPts val="0"/>
              </a:spcBef>
              <a:spcAft>
                <a:spcPts val="0"/>
              </a:spcAft>
              <a:buFont typeface="Arial" panose="020B0604020202020204" pitchFamily="34" charset="0"/>
              <a:buChar char="•"/>
            </a:pPr>
            <a:r>
              <a:rPr lang="en-US" dirty="0">
                <a:solidFill>
                  <a:srgbClr val="0E101A"/>
                </a:solidFill>
                <a:effectLst/>
              </a:rPr>
              <a:t>If the bacteria wares out its time without eating every food, it dies and gets a -1000 as reward</a:t>
            </a:r>
          </a:p>
          <a:p>
            <a:pPr>
              <a:lnSpc>
                <a:spcPct val="150000"/>
              </a:lnSpc>
              <a:spcBef>
                <a:spcPts val="0"/>
              </a:spcBef>
              <a:spcAft>
                <a:spcPts val="0"/>
              </a:spcAft>
            </a:pPr>
            <a:endParaRPr lang="en-US" dirty="0">
              <a:solidFill>
                <a:srgbClr val="0E101A"/>
              </a:solidFill>
              <a:effectLst/>
            </a:endParaRPr>
          </a:p>
        </p:txBody>
      </p:sp>
      <p:grpSp>
        <p:nvGrpSpPr>
          <p:cNvPr id="2" name="Group 1">
            <a:extLst>
              <a:ext uri="{FF2B5EF4-FFF2-40B4-BE49-F238E27FC236}">
                <a16:creationId xmlns:a16="http://schemas.microsoft.com/office/drawing/2014/main" id="{03A634B5-DC20-DBB1-8500-144158641FFA}"/>
              </a:ext>
            </a:extLst>
          </p:cNvPr>
          <p:cNvGrpSpPr/>
          <p:nvPr/>
        </p:nvGrpSpPr>
        <p:grpSpPr>
          <a:xfrm>
            <a:off x="6336506" y="2278856"/>
            <a:ext cx="1042988" cy="1027220"/>
            <a:chOff x="6336506" y="2278856"/>
            <a:chExt cx="1042988" cy="1027220"/>
          </a:xfrm>
        </p:grpSpPr>
        <p:sp>
          <p:nvSpPr>
            <p:cNvPr id="3" name="Rectangle 2">
              <a:extLst>
                <a:ext uri="{FF2B5EF4-FFF2-40B4-BE49-F238E27FC236}">
                  <a16:creationId xmlns:a16="http://schemas.microsoft.com/office/drawing/2014/main" id="{77CAFFD9-33C8-9FD6-EBA6-FD1107001DAE}"/>
                </a:ext>
              </a:extLst>
            </p:cNvPr>
            <p:cNvSpPr/>
            <p:nvPr/>
          </p:nvSpPr>
          <p:spPr>
            <a:xfrm>
              <a:off x="6336506" y="2278856"/>
              <a:ext cx="1042988" cy="1027220"/>
            </a:xfrm>
            <a:prstGeom prst="rect">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6231447-DF8B-393B-28DE-90CA4272C3A7}"/>
                </a:ext>
              </a:extLst>
            </p:cNvPr>
            <p:cNvSpPr/>
            <p:nvPr/>
          </p:nvSpPr>
          <p:spPr>
            <a:xfrm>
              <a:off x="6686550" y="2638425"/>
              <a:ext cx="350045" cy="350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5" name="Straight Arrow Connector 4">
              <a:extLst>
                <a:ext uri="{FF2B5EF4-FFF2-40B4-BE49-F238E27FC236}">
                  <a16:creationId xmlns:a16="http://schemas.microsoft.com/office/drawing/2014/main" id="{98D8FFCC-5A1D-7E0A-98ED-69A31FEBFF0F}"/>
                </a:ext>
              </a:extLst>
            </p:cNvPr>
            <p:cNvCxnSpPr>
              <a:cxnSpLocks/>
            </p:cNvCxnSpPr>
            <p:nvPr/>
          </p:nvCxnSpPr>
          <p:spPr>
            <a:xfrm>
              <a:off x="7036594" y="2814638"/>
              <a:ext cx="18573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180DB35-536F-ABAA-27A8-099EBA25D74B}"/>
                </a:ext>
              </a:extLst>
            </p:cNvPr>
            <p:cNvCxnSpPr>
              <a:cxnSpLocks/>
            </p:cNvCxnSpPr>
            <p:nvPr/>
          </p:nvCxnSpPr>
          <p:spPr>
            <a:xfrm flipV="1">
              <a:off x="6867526" y="2457450"/>
              <a:ext cx="0" cy="1881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439360-BD5E-C791-0287-F10E0CE47A26}"/>
                </a:ext>
              </a:extLst>
            </p:cNvPr>
            <p:cNvCxnSpPr>
              <a:cxnSpLocks/>
            </p:cNvCxnSpPr>
            <p:nvPr/>
          </p:nvCxnSpPr>
          <p:spPr>
            <a:xfrm flipH="1">
              <a:off x="6510337" y="2814638"/>
              <a:ext cx="17621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5F5D618-460B-D6C0-0C07-5058ADA0099E}"/>
                </a:ext>
              </a:extLst>
            </p:cNvPr>
            <p:cNvCxnSpPr>
              <a:cxnSpLocks/>
            </p:cNvCxnSpPr>
            <p:nvPr/>
          </p:nvCxnSpPr>
          <p:spPr>
            <a:xfrm>
              <a:off x="6867526" y="2981325"/>
              <a:ext cx="0" cy="1762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219CCFF-889A-CF44-1F12-096E3328488A}"/>
                </a:ext>
              </a:extLst>
            </p:cNvPr>
            <p:cNvCxnSpPr>
              <a:cxnSpLocks/>
            </p:cNvCxnSpPr>
            <p:nvPr/>
          </p:nvCxnSpPr>
          <p:spPr>
            <a:xfrm>
              <a:off x="7031071" y="2981326"/>
              <a:ext cx="179354" cy="1738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AF7657-9B43-7AEE-0928-AEF67FCD4D9A}"/>
                </a:ext>
              </a:extLst>
            </p:cNvPr>
            <p:cNvCxnSpPr>
              <a:cxnSpLocks/>
            </p:cNvCxnSpPr>
            <p:nvPr/>
          </p:nvCxnSpPr>
          <p:spPr>
            <a:xfrm flipV="1">
              <a:off x="7038975" y="2463853"/>
              <a:ext cx="190500" cy="1745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5763BD-D146-CA87-24FB-4311511C9ACE}"/>
                </a:ext>
              </a:extLst>
            </p:cNvPr>
            <p:cNvCxnSpPr>
              <a:cxnSpLocks/>
            </p:cNvCxnSpPr>
            <p:nvPr/>
          </p:nvCxnSpPr>
          <p:spPr>
            <a:xfrm flipH="1" flipV="1">
              <a:off x="6524033" y="2479803"/>
              <a:ext cx="160733" cy="1527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93033E-CC62-B9B3-270A-15D5449BFE4C}"/>
                </a:ext>
              </a:extLst>
            </p:cNvPr>
            <p:cNvCxnSpPr>
              <a:cxnSpLocks/>
            </p:cNvCxnSpPr>
            <p:nvPr/>
          </p:nvCxnSpPr>
          <p:spPr>
            <a:xfrm flipH="1">
              <a:off x="6554721" y="2969788"/>
              <a:ext cx="146117" cy="19012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92A630D-0880-B6E6-040B-56C8BD29C1E6}"/>
              </a:ext>
            </a:extLst>
          </p:cNvPr>
          <p:cNvGrpSpPr/>
          <p:nvPr/>
        </p:nvGrpSpPr>
        <p:grpSpPr>
          <a:xfrm>
            <a:off x="5241132" y="1202531"/>
            <a:ext cx="3543298" cy="3557588"/>
            <a:chOff x="5236370" y="1207293"/>
            <a:chExt cx="3543298" cy="3557588"/>
          </a:xfrm>
        </p:grpSpPr>
        <p:sp>
          <p:nvSpPr>
            <p:cNvPr id="14" name="Rectangle 13">
              <a:extLst>
                <a:ext uri="{FF2B5EF4-FFF2-40B4-BE49-F238E27FC236}">
                  <a16:creationId xmlns:a16="http://schemas.microsoft.com/office/drawing/2014/main" id="{79C0846E-9D36-1AC0-1921-DFB1ABC59F71}"/>
                </a:ext>
              </a:extLst>
            </p:cNvPr>
            <p:cNvSpPr/>
            <p:nvPr/>
          </p:nvSpPr>
          <p:spPr>
            <a:xfrm>
              <a:off x="5236370" y="1221583"/>
              <a:ext cx="3543298" cy="354329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31336E7-7A08-B216-3A6F-E0344F232633}"/>
                </a:ext>
              </a:extLst>
            </p:cNvPr>
            <p:cNvCxnSpPr>
              <a:cxnSpLocks/>
            </p:cNvCxnSpPr>
            <p:nvPr/>
          </p:nvCxnSpPr>
          <p:spPr>
            <a:xfrm>
              <a:off x="5600699" y="1228725"/>
              <a:ext cx="0" cy="3536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9CD0AD-93E0-B217-6143-2C8BE3912908}"/>
                </a:ext>
              </a:extLst>
            </p:cNvPr>
            <p:cNvCxnSpPr>
              <a:cxnSpLocks/>
            </p:cNvCxnSpPr>
            <p:nvPr/>
          </p:nvCxnSpPr>
          <p:spPr>
            <a:xfrm>
              <a:off x="5960269" y="1221582"/>
              <a:ext cx="0" cy="35432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59921F-C11F-3566-8701-90EC4E8D1A15}"/>
                </a:ext>
              </a:extLst>
            </p:cNvPr>
            <p:cNvCxnSpPr>
              <a:cxnSpLocks/>
            </p:cNvCxnSpPr>
            <p:nvPr/>
          </p:nvCxnSpPr>
          <p:spPr>
            <a:xfrm>
              <a:off x="6324600" y="1228725"/>
              <a:ext cx="0" cy="3536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84E557-68AB-8FFF-0F2C-A654408FEEA4}"/>
                </a:ext>
              </a:extLst>
            </p:cNvPr>
            <p:cNvCxnSpPr>
              <a:cxnSpLocks/>
            </p:cNvCxnSpPr>
            <p:nvPr/>
          </p:nvCxnSpPr>
          <p:spPr>
            <a:xfrm>
              <a:off x="6681788" y="1228725"/>
              <a:ext cx="0" cy="3536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3DB74F8-AC73-63A2-F42F-3A79472E9EA9}"/>
                </a:ext>
              </a:extLst>
            </p:cNvPr>
            <p:cNvCxnSpPr>
              <a:cxnSpLocks/>
              <a:endCxn id="14" idx="2"/>
            </p:cNvCxnSpPr>
            <p:nvPr/>
          </p:nvCxnSpPr>
          <p:spPr>
            <a:xfrm flipH="1">
              <a:off x="7008019" y="1207293"/>
              <a:ext cx="30956" cy="3557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80ACED-FE9B-5E15-C2AB-092DDDE4C1E0}"/>
                </a:ext>
              </a:extLst>
            </p:cNvPr>
            <p:cNvCxnSpPr>
              <a:cxnSpLocks/>
            </p:cNvCxnSpPr>
            <p:nvPr/>
          </p:nvCxnSpPr>
          <p:spPr>
            <a:xfrm>
              <a:off x="7374731" y="1228725"/>
              <a:ext cx="0" cy="3536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D7F7F7E-DCF4-E1AC-01E2-1F96E4B8169A}"/>
                </a:ext>
              </a:extLst>
            </p:cNvPr>
            <p:cNvCxnSpPr>
              <a:cxnSpLocks/>
            </p:cNvCxnSpPr>
            <p:nvPr/>
          </p:nvCxnSpPr>
          <p:spPr>
            <a:xfrm>
              <a:off x="7717630" y="1221582"/>
              <a:ext cx="0" cy="35432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62C8941-ED79-C084-1816-82079E757FDB}"/>
                </a:ext>
              </a:extLst>
            </p:cNvPr>
            <p:cNvCxnSpPr>
              <a:cxnSpLocks/>
            </p:cNvCxnSpPr>
            <p:nvPr/>
          </p:nvCxnSpPr>
          <p:spPr>
            <a:xfrm>
              <a:off x="8076338" y="1228725"/>
              <a:ext cx="0" cy="3536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9EE152-428C-76E0-1A7A-A6700E824F79}"/>
                </a:ext>
              </a:extLst>
            </p:cNvPr>
            <p:cNvCxnSpPr>
              <a:cxnSpLocks/>
            </p:cNvCxnSpPr>
            <p:nvPr/>
          </p:nvCxnSpPr>
          <p:spPr>
            <a:xfrm>
              <a:off x="8424000" y="1207293"/>
              <a:ext cx="0" cy="3557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CBD245A-7DDB-3C6E-4B81-DFF3484E60B7}"/>
                </a:ext>
              </a:extLst>
            </p:cNvPr>
            <p:cNvCxnSpPr>
              <a:cxnSpLocks/>
            </p:cNvCxnSpPr>
            <p:nvPr/>
          </p:nvCxnSpPr>
          <p:spPr>
            <a:xfrm>
              <a:off x="5236370" y="1564481"/>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EDF096B-C3E0-A30A-CC48-747BB5DF0E8B}"/>
                </a:ext>
              </a:extLst>
            </p:cNvPr>
            <p:cNvCxnSpPr>
              <a:cxnSpLocks/>
            </p:cNvCxnSpPr>
            <p:nvPr/>
          </p:nvCxnSpPr>
          <p:spPr>
            <a:xfrm>
              <a:off x="5236370" y="1924049"/>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4796BF9-037C-BFF6-1E7D-964C50FF5FA8}"/>
                </a:ext>
              </a:extLst>
            </p:cNvPr>
            <p:cNvCxnSpPr>
              <a:cxnSpLocks/>
            </p:cNvCxnSpPr>
            <p:nvPr/>
          </p:nvCxnSpPr>
          <p:spPr>
            <a:xfrm>
              <a:off x="5236370" y="2274093"/>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47EDD8-BF20-AC09-BA83-1E66CDEB2A2B}"/>
                </a:ext>
              </a:extLst>
            </p:cNvPr>
            <p:cNvCxnSpPr>
              <a:cxnSpLocks/>
            </p:cNvCxnSpPr>
            <p:nvPr/>
          </p:nvCxnSpPr>
          <p:spPr>
            <a:xfrm>
              <a:off x="5236370" y="2631281"/>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E9EC2E1-5802-89D4-B138-FD01E6FC019C}"/>
                </a:ext>
              </a:extLst>
            </p:cNvPr>
            <p:cNvCxnSpPr>
              <a:cxnSpLocks/>
            </p:cNvCxnSpPr>
            <p:nvPr/>
          </p:nvCxnSpPr>
          <p:spPr>
            <a:xfrm>
              <a:off x="5236370" y="2974181"/>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6A6316-4B6C-C9A0-8222-C5568D7C20BA}"/>
                </a:ext>
              </a:extLst>
            </p:cNvPr>
            <p:cNvCxnSpPr>
              <a:cxnSpLocks/>
            </p:cNvCxnSpPr>
            <p:nvPr/>
          </p:nvCxnSpPr>
          <p:spPr>
            <a:xfrm>
              <a:off x="5236370" y="3317081"/>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42523D-D3F6-212E-B0E9-DE374B82826B}"/>
                </a:ext>
              </a:extLst>
            </p:cNvPr>
            <p:cNvCxnSpPr>
              <a:cxnSpLocks/>
            </p:cNvCxnSpPr>
            <p:nvPr/>
          </p:nvCxnSpPr>
          <p:spPr>
            <a:xfrm>
              <a:off x="5236370" y="3674269"/>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1FA73FF-CC36-3616-3E8B-5295010EF56F}"/>
                </a:ext>
              </a:extLst>
            </p:cNvPr>
            <p:cNvCxnSpPr>
              <a:cxnSpLocks/>
            </p:cNvCxnSpPr>
            <p:nvPr/>
          </p:nvCxnSpPr>
          <p:spPr>
            <a:xfrm>
              <a:off x="5236370" y="4017169"/>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442D62-5468-35E1-E457-102EA295071E}"/>
                </a:ext>
              </a:extLst>
            </p:cNvPr>
            <p:cNvCxnSpPr>
              <a:cxnSpLocks/>
            </p:cNvCxnSpPr>
            <p:nvPr/>
          </p:nvCxnSpPr>
          <p:spPr>
            <a:xfrm>
              <a:off x="5236370" y="4381500"/>
              <a:ext cx="3543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489CC8A2-A098-9F40-C8E5-4C6A64ECADBD}"/>
              </a:ext>
            </a:extLst>
          </p:cNvPr>
          <p:cNvSpPr/>
          <p:nvPr/>
        </p:nvSpPr>
        <p:spPr>
          <a:xfrm>
            <a:off x="7722392" y="3669506"/>
            <a:ext cx="358707" cy="3429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Tree>
    <p:extLst>
      <p:ext uri="{BB962C8B-B14F-4D97-AF65-F5344CB8AC3E}">
        <p14:creationId xmlns:p14="http://schemas.microsoft.com/office/powerpoint/2010/main" val="3512424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Greedy model</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631031" y="1453468"/>
            <a:ext cx="4905376" cy="655436"/>
          </a:xfrm>
          <a:prstGeom prst="rect">
            <a:avLst/>
          </a:prstGeom>
          <a:noFill/>
        </p:spPr>
        <p:txBody>
          <a:bodyPr wrap="square" rtlCol="0">
            <a:spAutoFit/>
          </a:bodyPr>
          <a:lstStyle/>
          <a:p>
            <a:pPr>
              <a:lnSpc>
                <a:spcPct val="150000"/>
              </a:lnSpc>
              <a:spcBef>
                <a:spcPts val="0"/>
              </a:spcBef>
              <a:spcAft>
                <a:spcPts val="0"/>
              </a:spcAft>
            </a:pPr>
            <a:r>
              <a:rPr lang="en-US" sz="1300" dirty="0">
                <a:solidFill>
                  <a:srgbClr val="0E101A"/>
                </a:solidFill>
                <a:effectLst/>
              </a:rPr>
              <a:t>Can sense the smell of the food that surrounds it and chooses to move to the cell with the highest smell.</a:t>
            </a:r>
          </a:p>
        </p:txBody>
      </p:sp>
      <p:graphicFrame>
        <p:nvGraphicFramePr>
          <p:cNvPr id="3" name="Diagram 2">
            <a:extLst>
              <a:ext uri="{FF2B5EF4-FFF2-40B4-BE49-F238E27FC236}">
                <a16:creationId xmlns:a16="http://schemas.microsoft.com/office/drawing/2014/main" id="{F13896E4-E341-9C1F-084F-37856ABACCE1}"/>
              </a:ext>
            </a:extLst>
          </p:cNvPr>
          <p:cNvGraphicFramePr/>
          <p:nvPr/>
        </p:nvGraphicFramePr>
        <p:xfrm>
          <a:off x="5036343" y="1453468"/>
          <a:ext cx="3800475" cy="3078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8604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Random actions</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631031" y="1453468"/>
            <a:ext cx="4905376" cy="355354"/>
          </a:xfrm>
          <a:prstGeom prst="rect">
            <a:avLst/>
          </a:prstGeom>
          <a:noFill/>
        </p:spPr>
        <p:txBody>
          <a:bodyPr wrap="square" rtlCol="0">
            <a:spAutoFit/>
          </a:bodyPr>
          <a:lstStyle/>
          <a:p>
            <a:pPr>
              <a:lnSpc>
                <a:spcPct val="150000"/>
              </a:lnSpc>
              <a:spcBef>
                <a:spcPts val="0"/>
              </a:spcBef>
              <a:spcAft>
                <a:spcPts val="0"/>
              </a:spcAft>
            </a:pPr>
            <a:r>
              <a:rPr lang="en-US" sz="1300" dirty="0">
                <a:solidFill>
                  <a:srgbClr val="0E101A"/>
                </a:solidFill>
                <a:effectLst/>
              </a:rPr>
              <a:t>Takes a random action, until it reaches and eats a food, or dies.</a:t>
            </a:r>
          </a:p>
        </p:txBody>
      </p:sp>
      <p:graphicFrame>
        <p:nvGraphicFramePr>
          <p:cNvPr id="2" name="Diagram 1">
            <a:extLst>
              <a:ext uri="{FF2B5EF4-FFF2-40B4-BE49-F238E27FC236}">
                <a16:creationId xmlns:a16="http://schemas.microsoft.com/office/drawing/2014/main" id="{5BD1CD8D-4BA8-4B08-42B8-3FA423E784D8}"/>
              </a:ext>
            </a:extLst>
          </p:cNvPr>
          <p:cNvGraphicFramePr/>
          <p:nvPr>
            <p:extLst>
              <p:ext uri="{D42A27DB-BD31-4B8C-83A1-F6EECF244321}">
                <p14:modId xmlns:p14="http://schemas.microsoft.com/office/powerpoint/2010/main" val="4023258388"/>
              </p:ext>
            </p:extLst>
          </p:nvPr>
        </p:nvGraphicFramePr>
        <p:xfrm>
          <a:off x="5036343" y="1453468"/>
          <a:ext cx="3800475" cy="3078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9346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3"/>
          <p:cNvSpPr/>
          <p:nvPr/>
        </p:nvSpPr>
        <p:spPr>
          <a:xfrm>
            <a:off x="715826" y="1538719"/>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4737778" y="1538719"/>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3" name="Google Shape;383;p33"/>
          <p:cNvSpPr/>
          <p:nvPr/>
        </p:nvSpPr>
        <p:spPr>
          <a:xfrm>
            <a:off x="715826" y="3424300"/>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4737778" y="3424300"/>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 name="Google Shape;385;p33"/>
          <p:cNvSpPr txBox="1">
            <a:spLocks noGrp="1"/>
          </p:cNvSpPr>
          <p:nvPr>
            <p:ph type="title"/>
          </p:nvPr>
        </p:nvSpPr>
        <p:spPr>
          <a:xfrm>
            <a:off x="1470325" y="1501321"/>
            <a:ext cx="3191977"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Background Information</a:t>
            </a:r>
            <a:endParaRPr sz="2000" dirty="0"/>
          </a:p>
        </p:txBody>
      </p:sp>
      <p:sp>
        <p:nvSpPr>
          <p:cNvPr id="386" name="Google Shape;386;p33"/>
          <p:cNvSpPr txBox="1">
            <a:spLocks noGrp="1"/>
          </p:cNvSpPr>
          <p:nvPr>
            <p:ph type="title" idx="2"/>
          </p:nvPr>
        </p:nvSpPr>
        <p:spPr>
          <a:xfrm>
            <a:off x="791251" y="1727825"/>
            <a:ext cx="603600" cy="3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7" name="Google Shape;387;p33"/>
          <p:cNvSpPr txBox="1">
            <a:spLocks noGrp="1"/>
          </p:cNvSpPr>
          <p:nvPr>
            <p:ph type="subTitle" idx="1"/>
          </p:nvPr>
        </p:nvSpPr>
        <p:spPr>
          <a:xfrm>
            <a:off x="1470326" y="1954707"/>
            <a:ext cx="3101674" cy="4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Bacteria’s Run and tumble motion, Reinforcement Learning, Q-Learning.</a:t>
            </a:r>
            <a:endParaRPr sz="1200" dirty="0"/>
          </a:p>
        </p:txBody>
      </p:sp>
      <p:sp>
        <p:nvSpPr>
          <p:cNvPr id="388" name="Google Shape;388;p33"/>
          <p:cNvSpPr txBox="1">
            <a:spLocks noGrp="1"/>
          </p:cNvSpPr>
          <p:nvPr>
            <p:ph type="title" idx="3"/>
          </p:nvPr>
        </p:nvSpPr>
        <p:spPr>
          <a:xfrm>
            <a:off x="5486067" y="1501321"/>
            <a:ext cx="29337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Problem Formulation</a:t>
            </a:r>
            <a:endParaRPr dirty="0"/>
          </a:p>
        </p:txBody>
      </p:sp>
      <p:sp>
        <p:nvSpPr>
          <p:cNvPr id="389" name="Google Shape;389;p33"/>
          <p:cNvSpPr txBox="1">
            <a:spLocks noGrp="1"/>
          </p:cNvSpPr>
          <p:nvPr>
            <p:ph type="title" idx="4"/>
          </p:nvPr>
        </p:nvSpPr>
        <p:spPr>
          <a:xfrm>
            <a:off x="4813228" y="1727875"/>
            <a:ext cx="603600" cy="3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0" name="Google Shape;390;p33"/>
          <p:cNvSpPr txBox="1">
            <a:spLocks noGrp="1"/>
          </p:cNvSpPr>
          <p:nvPr>
            <p:ph type="subTitle" idx="5"/>
          </p:nvPr>
        </p:nvSpPr>
        <p:spPr>
          <a:xfrm>
            <a:off x="5486066" y="1954707"/>
            <a:ext cx="3273663" cy="4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Explanation of the problem and its rules.</a:t>
            </a:r>
            <a:endParaRPr sz="1200" dirty="0"/>
          </a:p>
        </p:txBody>
      </p:sp>
      <p:sp>
        <p:nvSpPr>
          <p:cNvPr id="391" name="Google Shape;391;p33"/>
          <p:cNvSpPr txBox="1">
            <a:spLocks noGrp="1"/>
          </p:cNvSpPr>
          <p:nvPr>
            <p:ph type="title" idx="6"/>
          </p:nvPr>
        </p:nvSpPr>
        <p:spPr>
          <a:xfrm>
            <a:off x="1470324" y="3423002"/>
            <a:ext cx="29337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Methodologies</a:t>
            </a:r>
            <a:endParaRPr dirty="0"/>
          </a:p>
        </p:txBody>
      </p:sp>
      <p:sp>
        <p:nvSpPr>
          <p:cNvPr id="392" name="Google Shape;392;p33"/>
          <p:cNvSpPr txBox="1">
            <a:spLocks noGrp="1"/>
          </p:cNvSpPr>
          <p:nvPr>
            <p:ph type="title" idx="7"/>
          </p:nvPr>
        </p:nvSpPr>
        <p:spPr>
          <a:xfrm>
            <a:off x="791251" y="3613450"/>
            <a:ext cx="603600" cy="3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3" name="Google Shape;393;p33"/>
          <p:cNvSpPr txBox="1">
            <a:spLocks noGrp="1"/>
          </p:cNvSpPr>
          <p:nvPr>
            <p:ph type="subTitle" idx="8"/>
          </p:nvPr>
        </p:nvSpPr>
        <p:spPr>
          <a:xfrm>
            <a:off x="1470324" y="3883690"/>
            <a:ext cx="2933700" cy="4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Bacteria’s pathing simulation through different AI techniques.</a:t>
            </a:r>
          </a:p>
        </p:txBody>
      </p:sp>
      <p:sp>
        <p:nvSpPr>
          <p:cNvPr id="394" name="Google Shape;394;p33"/>
          <p:cNvSpPr txBox="1">
            <a:spLocks noGrp="1"/>
          </p:cNvSpPr>
          <p:nvPr>
            <p:ph type="title" idx="9"/>
          </p:nvPr>
        </p:nvSpPr>
        <p:spPr>
          <a:xfrm>
            <a:off x="5486069" y="3423002"/>
            <a:ext cx="2933700" cy="376200"/>
          </a:xfrm>
          <a:prstGeom prst="rect">
            <a:avLst/>
          </a:prstGeom>
        </p:spPr>
        <p:txBody>
          <a:bodyPr spcFirstLastPara="1" wrap="square" lIns="91425" tIns="91425" rIns="91425" bIns="91425" anchor="ctr" anchorCtr="0">
            <a:noAutofit/>
          </a:bodyPr>
          <a:lstStyle/>
          <a:p>
            <a:r>
              <a:rPr lang="en-US" sz="2000" dirty="0"/>
              <a:t>Results &amp; Analysis</a:t>
            </a:r>
            <a:endParaRPr dirty="0"/>
          </a:p>
        </p:txBody>
      </p:sp>
      <p:sp>
        <p:nvSpPr>
          <p:cNvPr id="395" name="Google Shape;395;p33"/>
          <p:cNvSpPr txBox="1">
            <a:spLocks noGrp="1"/>
          </p:cNvSpPr>
          <p:nvPr>
            <p:ph type="title" idx="13"/>
          </p:nvPr>
        </p:nvSpPr>
        <p:spPr>
          <a:xfrm>
            <a:off x="4813228" y="3613450"/>
            <a:ext cx="603600" cy="3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6" name="Google Shape;396;p33"/>
          <p:cNvSpPr txBox="1">
            <a:spLocks noGrp="1"/>
          </p:cNvSpPr>
          <p:nvPr>
            <p:ph type="subTitle" idx="14"/>
          </p:nvPr>
        </p:nvSpPr>
        <p:spPr>
          <a:xfrm>
            <a:off x="5486067" y="3883690"/>
            <a:ext cx="3107864" cy="421200"/>
          </a:xfrm>
          <a:prstGeom prst="rect">
            <a:avLst/>
          </a:prstGeom>
        </p:spPr>
        <p:txBody>
          <a:bodyPr spcFirstLastPara="1" wrap="square" lIns="91425" tIns="91425" rIns="91425" bIns="91425" anchor="ctr" anchorCtr="0">
            <a:noAutofit/>
          </a:bodyPr>
          <a:lstStyle/>
          <a:p>
            <a:pPr marL="0" indent="0"/>
            <a:r>
              <a:rPr lang="en-US" sz="1200" dirty="0"/>
              <a:t>Comparison between different models, Importance of the findings, and Future work.</a:t>
            </a:r>
            <a:endParaRPr sz="1200" dirty="0"/>
          </a:p>
        </p:txBody>
      </p:sp>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Logical AI</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631031" y="1453468"/>
            <a:ext cx="4905376" cy="955518"/>
          </a:xfrm>
          <a:prstGeom prst="rect">
            <a:avLst/>
          </a:prstGeom>
          <a:noFill/>
        </p:spPr>
        <p:txBody>
          <a:bodyPr wrap="square" rtlCol="0">
            <a:spAutoFit/>
          </a:bodyPr>
          <a:lstStyle/>
          <a:p>
            <a:pPr>
              <a:lnSpc>
                <a:spcPct val="150000"/>
              </a:lnSpc>
              <a:spcBef>
                <a:spcPts val="0"/>
              </a:spcBef>
              <a:spcAft>
                <a:spcPts val="0"/>
              </a:spcAft>
            </a:pPr>
            <a:r>
              <a:rPr lang="en-US" sz="1300" dirty="0">
                <a:solidFill>
                  <a:srgbClr val="0E101A"/>
                </a:solidFill>
                <a:effectLst/>
              </a:rPr>
              <a:t>Takes a random action, if the reward at the new point is greater than it was, it continues taking that action, else goes back and chooses another action.</a:t>
            </a:r>
          </a:p>
        </p:txBody>
      </p:sp>
      <p:graphicFrame>
        <p:nvGraphicFramePr>
          <p:cNvPr id="3" name="Diagram 2">
            <a:extLst>
              <a:ext uri="{FF2B5EF4-FFF2-40B4-BE49-F238E27FC236}">
                <a16:creationId xmlns:a16="http://schemas.microsoft.com/office/drawing/2014/main" id="{F13896E4-E341-9C1F-084F-37856ABACCE1}"/>
              </a:ext>
            </a:extLst>
          </p:cNvPr>
          <p:cNvGraphicFramePr/>
          <p:nvPr>
            <p:extLst>
              <p:ext uri="{D42A27DB-BD31-4B8C-83A1-F6EECF244321}">
                <p14:modId xmlns:p14="http://schemas.microsoft.com/office/powerpoint/2010/main" val="2818942106"/>
              </p:ext>
            </p:extLst>
          </p:nvPr>
        </p:nvGraphicFramePr>
        <p:xfrm>
          <a:off x="5036343" y="1453468"/>
          <a:ext cx="3800475" cy="3078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7789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5"/>
          <p:cNvSpPr/>
          <p:nvPr/>
        </p:nvSpPr>
        <p:spPr>
          <a:xfrm>
            <a:off x="1684253" y="1951026"/>
            <a:ext cx="1460700" cy="1460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1" name="Google Shape;411;p35"/>
          <p:cNvSpPr txBox="1">
            <a:spLocks noGrp="1"/>
          </p:cNvSpPr>
          <p:nvPr>
            <p:ph type="title"/>
          </p:nvPr>
        </p:nvSpPr>
        <p:spPr>
          <a:xfrm>
            <a:off x="3284046" y="1951025"/>
            <a:ext cx="471695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Results &amp; Analysis</a:t>
            </a:r>
            <a:endParaRPr sz="2800" dirty="0"/>
          </a:p>
        </p:txBody>
      </p:sp>
      <p:sp>
        <p:nvSpPr>
          <p:cNvPr id="412" name="Google Shape;412;p35"/>
          <p:cNvSpPr txBox="1">
            <a:spLocks noGrp="1"/>
          </p:cNvSpPr>
          <p:nvPr>
            <p:ph type="subTitle" idx="1"/>
          </p:nvPr>
        </p:nvSpPr>
        <p:spPr>
          <a:xfrm>
            <a:off x="3284046" y="2983475"/>
            <a:ext cx="4795534" cy="266929"/>
          </a:xfrm>
          <a:prstGeom prst="rect">
            <a:avLst/>
          </a:prstGeom>
        </p:spPr>
        <p:txBody>
          <a:bodyPr spcFirstLastPara="1" wrap="square" lIns="91425" tIns="91425" rIns="91425" bIns="91425" anchor="ctr" anchorCtr="0">
            <a:noAutofit/>
          </a:bodyPr>
          <a:lstStyle/>
          <a:p>
            <a:pPr marL="0" indent="0"/>
            <a:r>
              <a:rPr lang="en-US" sz="1400" dirty="0"/>
              <a:t>Comparison between different models, Importance of the findings, and Future work.</a:t>
            </a:r>
          </a:p>
        </p:txBody>
      </p:sp>
      <p:sp>
        <p:nvSpPr>
          <p:cNvPr id="413" name="Google Shape;413;p35"/>
          <p:cNvSpPr txBox="1">
            <a:spLocks noGrp="1"/>
          </p:cNvSpPr>
          <p:nvPr>
            <p:ph type="title" idx="2"/>
          </p:nvPr>
        </p:nvSpPr>
        <p:spPr>
          <a:xfrm>
            <a:off x="1821656" y="2260476"/>
            <a:ext cx="1142999"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414" name="Google Shape;414;p35"/>
          <p:cNvCxnSpPr/>
          <p:nvPr/>
        </p:nvCxnSpPr>
        <p:spPr>
          <a:xfrm>
            <a:off x="3284047" y="2801863"/>
            <a:ext cx="4632900" cy="0"/>
          </a:xfrm>
          <a:prstGeom prst="straightConnector1">
            <a:avLst/>
          </a:prstGeom>
          <a:noFill/>
          <a:ln w="3810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765950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Win Rates for 1 food</a:t>
            </a:r>
            <a:endParaRPr dirty="0"/>
          </a:p>
        </p:txBody>
      </p:sp>
      <p:sp>
        <p:nvSpPr>
          <p:cNvPr id="420" name="Google Shape;420;p36"/>
          <p:cNvSpPr txBox="1">
            <a:spLocks noGrp="1"/>
          </p:cNvSpPr>
          <p:nvPr>
            <p:ph type="title" idx="4"/>
          </p:nvPr>
        </p:nvSpPr>
        <p:spPr>
          <a:xfrm>
            <a:off x="2012995" y="3794104"/>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Greedy</a:t>
            </a:r>
            <a:endParaRPr dirty="0"/>
          </a:p>
        </p:txBody>
      </p:sp>
      <p:sp>
        <p:nvSpPr>
          <p:cNvPr id="421" name="Google Shape;421;p36"/>
          <p:cNvSpPr txBox="1">
            <a:spLocks noGrp="1"/>
          </p:cNvSpPr>
          <p:nvPr>
            <p:ph type="subTitle" idx="5"/>
          </p:nvPr>
        </p:nvSpPr>
        <p:spPr>
          <a:xfrm>
            <a:off x="2012995" y="4213674"/>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100%</a:t>
            </a:r>
            <a:endParaRPr dirty="0"/>
          </a:p>
        </p:txBody>
      </p:sp>
      <p:sp>
        <p:nvSpPr>
          <p:cNvPr id="422" name="Google Shape;422;p36"/>
          <p:cNvSpPr txBox="1">
            <a:spLocks noGrp="1"/>
          </p:cNvSpPr>
          <p:nvPr>
            <p:ph type="title" idx="6"/>
          </p:nvPr>
        </p:nvSpPr>
        <p:spPr>
          <a:xfrm>
            <a:off x="4712268" y="3794104"/>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Random</a:t>
            </a:r>
            <a:endParaRPr dirty="0"/>
          </a:p>
        </p:txBody>
      </p:sp>
      <p:sp>
        <p:nvSpPr>
          <p:cNvPr id="425" name="Google Shape;425;p36"/>
          <p:cNvSpPr txBox="1">
            <a:spLocks noGrp="1"/>
          </p:cNvSpPr>
          <p:nvPr>
            <p:ph type="title"/>
          </p:nvPr>
        </p:nvSpPr>
        <p:spPr>
          <a:xfrm>
            <a:off x="2012995" y="2055904"/>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RL</a:t>
            </a:r>
            <a:endParaRPr dirty="0"/>
          </a:p>
        </p:txBody>
      </p:sp>
      <p:sp>
        <p:nvSpPr>
          <p:cNvPr id="426" name="Google Shape;426;p36"/>
          <p:cNvSpPr txBox="1">
            <a:spLocks noGrp="1"/>
          </p:cNvSpPr>
          <p:nvPr>
            <p:ph type="subTitle" idx="1"/>
          </p:nvPr>
        </p:nvSpPr>
        <p:spPr>
          <a:xfrm>
            <a:off x="2012995" y="2476330"/>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100%</a:t>
            </a:r>
            <a:endParaRPr sz="1800" dirty="0"/>
          </a:p>
        </p:txBody>
      </p:sp>
      <p:sp>
        <p:nvSpPr>
          <p:cNvPr id="427" name="Google Shape;427;p36"/>
          <p:cNvSpPr txBox="1">
            <a:spLocks noGrp="1"/>
          </p:cNvSpPr>
          <p:nvPr>
            <p:ph type="title" idx="2"/>
          </p:nvPr>
        </p:nvSpPr>
        <p:spPr>
          <a:xfrm>
            <a:off x="4712268" y="2055904"/>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Logic</a:t>
            </a:r>
            <a:endParaRPr dirty="0"/>
          </a:p>
        </p:txBody>
      </p:sp>
      <p:sp>
        <p:nvSpPr>
          <p:cNvPr id="428" name="Google Shape;428;p36"/>
          <p:cNvSpPr txBox="1">
            <a:spLocks noGrp="1"/>
          </p:cNvSpPr>
          <p:nvPr>
            <p:ph type="subTitle" idx="3"/>
          </p:nvPr>
        </p:nvSpPr>
        <p:spPr>
          <a:xfrm>
            <a:off x="4712265" y="2476330"/>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100%</a:t>
            </a:r>
            <a:endParaRPr sz="1800" dirty="0"/>
          </a:p>
        </p:txBody>
      </p:sp>
      <p:sp>
        <p:nvSpPr>
          <p:cNvPr id="430" name="Google Shape;430;p36"/>
          <p:cNvSpPr txBox="1">
            <a:spLocks noGrp="1"/>
          </p:cNvSpPr>
          <p:nvPr>
            <p:ph type="subTitle" idx="7"/>
          </p:nvPr>
        </p:nvSpPr>
        <p:spPr>
          <a:xfrm>
            <a:off x="4712265" y="4213674"/>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28%</a:t>
            </a:r>
            <a:endParaRPr dirty="0"/>
          </a:p>
        </p:txBody>
      </p:sp>
      <p:sp>
        <p:nvSpPr>
          <p:cNvPr id="432" name="Google Shape;432;p36"/>
          <p:cNvSpPr/>
          <p:nvPr/>
        </p:nvSpPr>
        <p:spPr>
          <a:xfrm>
            <a:off x="2788495" y="1316110"/>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5487765" y="1316110"/>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2788495" y="3053909"/>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5487765" y="3053909"/>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6"/>
          <p:cNvGrpSpPr/>
          <p:nvPr/>
        </p:nvGrpSpPr>
        <p:grpSpPr>
          <a:xfrm>
            <a:off x="2988867" y="1516943"/>
            <a:ext cx="353757" cy="352833"/>
            <a:chOff x="-28461325" y="3545475"/>
            <a:chExt cx="296950" cy="296175"/>
          </a:xfrm>
        </p:grpSpPr>
        <p:sp>
          <p:nvSpPr>
            <p:cNvPr id="439" name="Google Shape;439;p3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6"/>
          <p:cNvGrpSpPr/>
          <p:nvPr/>
        </p:nvGrpSpPr>
        <p:grpSpPr>
          <a:xfrm>
            <a:off x="5720495" y="3254742"/>
            <a:ext cx="289039" cy="352833"/>
            <a:chOff x="-24694925" y="3518700"/>
            <a:chExt cx="242625" cy="296175"/>
          </a:xfrm>
        </p:grpSpPr>
        <p:sp>
          <p:nvSpPr>
            <p:cNvPr id="446" name="Google Shape;446;p3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36"/>
          <p:cNvGrpSpPr/>
          <p:nvPr/>
        </p:nvGrpSpPr>
        <p:grpSpPr>
          <a:xfrm>
            <a:off x="5709714" y="1516958"/>
            <a:ext cx="310602" cy="352803"/>
            <a:chOff x="-28069875" y="3175300"/>
            <a:chExt cx="260725" cy="296150"/>
          </a:xfrm>
        </p:grpSpPr>
        <p:sp>
          <p:nvSpPr>
            <p:cNvPr id="451" name="Google Shape;451;p3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36"/>
          <p:cNvGrpSpPr/>
          <p:nvPr/>
        </p:nvGrpSpPr>
        <p:grpSpPr>
          <a:xfrm>
            <a:off x="2990743" y="3257095"/>
            <a:ext cx="350004" cy="348128"/>
            <a:chOff x="-24353075" y="3891250"/>
            <a:chExt cx="293800" cy="292225"/>
          </a:xfrm>
        </p:grpSpPr>
        <p:sp>
          <p:nvSpPr>
            <p:cNvPr id="462" name="Google Shape;462;p3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36"/>
          <p:cNvPicPr preferRelativeResize="0"/>
          <p:nvPr/>
        </p:nvPicPr>
        <p:blipFill>
          <a:blip r:embed="rId3">
            <a:alphaModFix/>
          </a:blip>
          <a:stretch>
            <a:fillRect/>
          </a:stretch>
        </p:blipFill>
        <p:spPr>
          <a:xfrm>
            <a:off x="4245404" y="2789368"/>
            <a:ext cx="772675" cy="885043"/>
          </a:xfrm>
          <a:prstGeom prst="rect">
            <a:avLst/>
          </a:prstGeom>
          <a:noFill/>
          <a:ln>
            <a:noFill/>
          </a:ln>
        </p:spPr>
      </p:pic>
      <p:pic>
        <p:nvPicPr>
          <p:cNvPr id="471" name="Google Shape;471;p36"/>
          <p:cNvPicPr preferRelativeResize="0"/>
          <p:nvPr/>
        </p:nvPicPr>
        <p:blipFill>
          <a:blip r:embed="rId4">
            <a:alphaModFix/>
          </a:blip>
          <a:stretch>
            <a:fillRect/>
          </a:stretch>
        </p:blipFill>
        <p:spPr>
          <a:xfrm rot="-976920">
            <a:off x="7115056" y="3008526"/>
            <a:ext cx="431952" cy="656287"/>
          </a:xfrm>
          <a:prstGeom prst="rect">
            <a:avLst/>
          </a:prstGeom>
          <a:noFill/>
          <a:ln>
            <a:noFill/>
          </a:ln>
        </p:spPr>
      </p:pic>
    </p:spTree>
    <p:extLst>
      <p:ext uri="{BB962C8B-B14F-4D97-AF65-F5344CB8AC3E}">
        <p14:creationId xmlns:p14="http://schemas.microsoft.com/office/powerpoint/2010/main" val="232954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Win Rates for 3 foods</a:t>
            </a:r>
            <a:endParaRPr dirty="0"/>
          </a:p>
        </p:txBody>
      </p:sp>
      <p:sp>
        <p:nvSpPr>
          <p:cNvPr id="420" name="Google Shape;420;p36"/>
          <p:cNvSpPr txBox="1">
            <a:spLocks noGrp="1"/>
          </p:cNvSpPr>
          <p:nvPr>
            <p:ph type="title" idx="4"/>
          </p:nvPr>
        </p:nvSpPr>
        <p:spPr>
          <a:xfrm>
            <a:off x="2012995" y="3794104"/>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Greedy</a:t>
            </a:r>
            <a:endParaRPr dirty="0"/>
          </a:p>
        </p:txBody>
      </p:sp>
      <p:sp>
        <p:nvSpPr>
          <p:cNvPr id="421" name="Google Shape;421;p36"/>
          <p:cNvSpPr txBox="1">
            <a:spLocks noGrp="1"/>
          </p:cNvSpPr>
          <p:nvPr>
            <p:ph type="subTitle" idx="5"/>
          </p:nvPr>
        </p:nvSpPr>
        <p:spPr>
          <a:xfrm>
            <a:off x="2012995" y="4213674"/>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78%</a:t>
            </a:r>
            <a:endParaRPr dirty="0"/>
          </a:p>
        </p:txBody>
      </p:sp>
      <p:sp>
        <p:nvSpPr>
          <p:cNvPr id="422" name="Google Shape;422;p36"/>
          <p:cNvSpPr txBox="1">
            <a:spLocks noGrp="1"/>
          </p:cNvSpPr>
          <p:nvPr>
            <p:ph type="title" idx="6"/>
          </p:nvPr>
        </p:nvSpPr>
        <p:spPr>
          <a:xfrm>
            <a:off x="4712268" y="3794104"/>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Random</a:t>
            </a:r>
            <a:endParaRPr dirty="0"/>
          </a:p>
        </p:txBody>
      </p:sp>
      <p:sp>
        <p:nvSpPr>
          <p:cNvPr id="425" name="Google Shape;425;p36"/>
          <p:cNvSpPr txBox="1">
            <a:spLocks noGrp="1"/>
          </p:cNvSpPr>
          <p:nvPr>
            <p:ph type="title"/>
          </p:nvPr>
        </p:nvSpPr>
        <p:spPr>
          <a:xfrm>
            <a:off x="2012995" y="2055904"/>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RL</a:t>
            </a:r>
            <a:endParaRPr dirty="0"/>
          </a:p>
        </p:txBody>
      </p:sp>
      <p:sp>
        <p:nvSpPr>
          <p:cNvPr id="426" name="Google Shape;426;p36"/>
          <p:cNvSpPr txBox="1">
            <a:spLocks noGrp="1"/>
          </p:cNvSpPr>
          <p:nvPr>
            <p:ph type="subTitle" idx="1"/>
          </p:nvPr>
        </p:nvSpPr>
        <p:spPr>
          <a:xfrm>
            <a:off x="2012995" y="2476330"/>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83%</a:t>
            </a:r>
            <a:endParaRPr sz="1800" dirty="0"/>
          </a:p>
        </p:txBody>
      </p:sp>
      <p:sp>
        <p:nvSpPr>
          <p:cNvPr id="427" name="Google Shape;427;p36"/>
          <p:cNvSpPr txBox="1">
            <a:spLocks noGrp="1"/>
          </p:cNvSpPr>
          <p:nvPr>
            <p:ph type="title" idx="2"/>
          </p:nvPr>
        </p:nvSpPr>
        <p:spPr>
          <a:xfrm>
            <a:off x="4712268" y="2055904"/>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Logic</a:t>
            </a:r>
            <a:endParaRPr dirty="0"/>
          </a:p>
        </p:txBody>
      </p:sp>
      <p:sp>
        <p:nvSpPr>
          <p:cNvPr id="428" name="Google Shape;428;p36"/>
          <p:cNvSpPr txBox="1">
            <a:spLocks noGrp="1"/>
          </p:cNvSpPr>
          <p:nvPr>
            <p:ph type="subTitle" idx="3"/>
          </p:nvPr>
        </p:nvSpPr>
        <p:spPr>
          <a:xfrm>
            <a:off x="4712265" y="2476330"/>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100%</a:t>
            </a:r>
            <a:endParaRPr sz="1800" dirty="0"/>
          </a:p>
        </p:txBody>
      </p:sp>
      <p:sp>
        <p:nvSpPr>
          <p:cNvPr id="430" name="Google Shape;430;p36"/>
          <p:cNvSpPr txBox="1">
            <a:spLocks noGrp="1"/>
          </p:cNvSpPr>
          <p:nvPr>
            <p:ph type="subTitle" idx="7"/>
          </p:nvPr>
        </p:nvSpPr>
        <p:spPr>
          <a:xfrm>
            <a:off x="4712265" y="4213674"/>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432" name="Google Shape;432;p36"/>
          <p:cNvSpPr/>
          <p:nvPr/>
        </p:nvSpPr>
        <p:spPr>
          <a:xfrm>
            <a:off x="2788495" y="1316110"/>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5487765" y="1316110"/>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2788495" y="3053909"/>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5487765" y="3053909"/>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6"/>
          <p:cNvGrpSpPr/>
          <p:nvPr/>
        </p:nvGrpSpPr>
        <p:grpSpPr>
          <a:xfrm>
            <a:off x="2988867" y="1516943"/>
            <a:ext cx="353757" cy="352833"/>
            <a:chOff x="-28461325" y="3545475"/>
            <a:chExt cx="296950" cy="296175"/>
          </a:xfrm>
        </p:grpSpPr>
        <p:sp>
          <p:nvSpPr>
            <p:cNvPr id="439" name="Google Shape;439;p3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6"/>
          <p:cNvGrpSpPr/>
          <p:nvPr/>
        </p:nvGrpSpPr>
        <p:grpSpPr>
          <a:xfrm>
            <a:off x="5720495" y="3254742"/>
            <a:ext cx="289039" cy="352833"/>
            <a:chOff x="-24694925" y="3518700"/>
            <a:chExt cx="242625" cy="296175"/>
          </a:xfrm>
        </p:grpSpPr>
        <p:sp>
          <p:nvSpPr>
            <p:cNvPr id="446" name="Google Shape;446;p3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36"/>
          <p:cNvGrpSpPr/>
          <p:nvPr/>
        </p:nvGrpSpPr>
        <p:grpSpPr>
          <a:xfrm>
            <a:off x="5709714" y="1516958"/>
            <a:ext cx="310602" cy="352803"/>
            <a:chOff x="-28069875" y="3175300"/>
            <a:chExt cx="260725" cy="296150"/>
          </a:xfrm>
        </p:grpSpPr>
        <p:sp>
          <p:nvSpPr>
            <p:cNvPr id="451" name="Google Shape;451;p3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36"/>
          <p:cNvGrpSpPr/>
          <p:nvPr/>
        </p:nvGrpSpPr>
        <p:grpSpPr>
          <a:xfrm>
            <a:off x="2990743" y="3257095"/>
            <a:ext cx="350004" cy="348128"/>
            <a:chOff x="-24353075" y="3891250"/>
            <a:chExt cx="293800" cy="292225"/>
          </a:xfrm>
        </p:grpSpPr>
        <p:sp>
          <p:nvSpPr>
            <p:cNvPr id="462" name="Google Shape;462;p3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36"/>
          <p:cNvPicPr preferRelativeResize="0"/>
          <p:nvPr/>
        </p:nvPicPr>
        <p:blipFill>
          <a:blip r:embed="rId3">
            <a:alphaModFix/>
          </a:blip>
          <a:stretch>
            <a:fillRect/>
          </a:stretch>
        </p:blipFill>
        <p:spPr>
          <a:xfrm>
            <a:off x="4245404" y="2789368"/>
            <a:ext cx="772675" cy="885043"/>
          </a:xfrm>
          <a:prstGeom prst="rect">
            <a:avLst/>
          </a:prstGeom>
          <a:noFill/>
          <a:ln>
            <a:noFill/>
          </a:ln>
        </p:spPr>
      </p:pic>
      <p:pic>
        <p:nvPicPr>
          <p:cNvPr id="471" name="Google Shape;471;p36"/>
          <p:cNvPicPr preferRelativeResize="0"/>
          <p:nvPr/>
        </p:nvPicPr>
        <p:blipFill>
          <a:blip r:embed="rId4">
            <a:alphaModFix/>
          </a:blip>
          <a:stretch>
            <a:fillRect/>
          </a:stretch>
        </p:blipFill>
        <p:spPr>
          <a:xfrm rot="-976920">
            <a:off x="7115056" y="3008526"/>
            <a:ext cx="431952" cy="656287"/>
          </a:xfrm>
          <a:prstGeom prst="rect">
            <a:avLst/>
          </a:prstGeom>
          <a:noFill/>
          <a:ln>
            <a:noFill/>
          </a:ln>
        </p:spPr>
      </p:pic>
    </p:spTree>
    <p:extLst>
      <p:ext uri="{BB962C8B-B14F-4D97-AF65-F5344CB8AC3E}">
        <p14:creationId xmlns:p14="http://schemas.microsoft.com/office/powerpoint/2010/main" val="76823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Trajectories</a:t>
            </a:r>
            <a:endParaRPr dirty="0"/>
          </a:p>
        </p:txBody>
      </p:sp>
      <p:grpSp>
        <p:nvGrpSpPr>
          <p:cNvPr id="7" name="Group 6">
            <a:extLst>
              <a:ext uri="{FF2B5EF4-FFF2-40B4-BE49-F238E27FC236}">
                <a16:creationId xmlns:a16="http://schemas.microsoft.com/office/drawing/2014/main" id="{6E17A8BC-79F8-E965-269E-9BE4D3DAEE72}"/>
              </a:ext>
            </a:extLst>
          </p:cNvPr>
          <p:cNvGrpSpPr/>
          <p:nvPr/>
        </p:nvGrpSpPr>
        <p:grpSpPr>
          <a:xfrm>
            <a:off x="58364" y="574267"/>
            <a:ext cx="2972058" cy="2034716"/>
            <a:chOff x="164177" y="1247211"/>
            <a:chExt cx="2972058" cy="2034716"/>
          </a:xfrm>
        </p:grpSpPr>
        <p:pic>
          <p:nvPicPr>
            <p:cNvPr id="4" name="Picture 3" descr="A line connecting points graph&#10;&#10;Description automatically generated with low confidence">
              <a:extLst>
                <a:ext uri="{FF2B5EF4-FFF2-40B4-BE49-F238E27FC236}">
                  <a16:creationId xmlns:a16="http://schemas.microsoft.com/office/drawing/2014/main" id="{B96FD58E-3753-4616-DD9C-FB038681FB01}"/>
                </a:ext>
              </a:extLst>
            </p:cNvPr>
            <p:cNvPicPr>
              <a:picLocks noChangeAspect="1"/>
            </p:cNvPicPr>
            <p:nvPr/>
          </p:nvPicPr>
          <p:blipFill>
            <a:blip r:embed="rId3"/>
            <a:stretch>
              <a:fillRect/>
            </a:stretch>
          </p:blipFill>
          <p:spPr>
            <a:xfrm>
              <a:off x="164177" y="1247211"/>
              <a:ext cx="2972058" cy="2034716"/>
            </a:xfrm>
            <a:prstGeom prst="rect">
              <a:avLst/>
            </a:prstGeom>
          </p:spPr>
        </p:pic>
        <p:sp>
          <p:nvSpPr>
            <p:cNvPr id="5" name="Rectangle 4">
              <a:extLst>
                <a:ext uri="{FF2B5EF4-FFF2-40B4-BE49-F238E27FC236}">
                  <a16:creationId xmlns:a16="http://schemas.microsoft.com/office/drawing/2014/main" id="{6683F286-CE69-7BA3-FDB4-1B91115253C1}"/>
                </a:ext>
              </a:extLst>
            </p:cNvPr>
            <p:cNvSpPr/>
            <p:nvPr/>
          </p:nvSpPr>
          <p:spPr>
            <a:xfrm>
              <a:off x="857249" y="1323705"/>
              <a:ext cx="1585913" cy="1479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A5F6946-ED9A-EF06-F3E0-8D54FCDAA62F}"/>
              </a:ext>
            </a:extLst>
          </p:cNvPr>
          <p:cNvGrpSpPr/>
          <p:nvPr/>
        </p:nvGrpSpPr>
        <p:grpSpPr>
          <a:xfrm>
            <a:off x="58363" y="2798820"/>
            <a:ext cx="2972057" cy="2284229"/>
            <a:chOff x="3892332" y="2021681"/>
            <a:chExt cx="3377381" cy="2733388"/>
          </a:xfrm>
        </p:grpSpPr>
        <p:pic>
          <p:nvPicPr>
            <p:cNvPr id="9" name="Picture 8" descr="A picture containing line, diagram, plot, text&#10;&#10;Description automatically generated">
              <a:extLst>
                <a:ext uri="{FF2B5EF4-FFF2-40B4-BE49-F238E27FC236}">
                  <a16:creationId xmlns:a16="http://schemas.microsoft.com/office/drawing/2014/main" id="{F51D9718-EE13-FE87-6D2B-C973AF123227}"/>
                </a:ext>
              </a:extLst>
            </p:cNvPr>
            <p:cNvPicPr>
              <a:picLocks noChangeAspect="1"/>
            </p:cNvPicPr>
            <p:nvPr/>
          </p:nvPicPr>
          <p:blipFill>
            <a:blip r:embed="rId4"/>
            <a:stretch>
              <a:fillRect/>
            </a:stretch>
          </p:blipFill>
          <p:spPr>
            <a:xfrm>
              <a:off x="3892332" y="2021681"/>
              <a:ext cx="3377381" cy="2733388"/>
            </a:xfrm>
            <a:prstGeom prst="rect">
              <a:avLst/>
            </a:prstGeom>
          </p:spPr>
        </p:pic>
        <p:sp>
          <p:nvSpPr>
            <p:cNvPr id="6" name="Rectangle 5">
              <a:extLst>
                <a:ext uri="{FF2B5EF4-FFF2-40B4-BE49-F238E27FC236}">
                  <a16:creationId xmlns:a16="http://schemas.microsoft.com/office/drawing/2014/main" id="{9C2E8B71-E61A-8640-6B2E-797179CDE07D}"/>
                </a:ext>
              </a:extLst>
            </p:cNvPr>
            <p:cNvSpPr/>
            <p:nvPr/>
          </p:nvSpPr>
          <p:spPr>
            <a:xfrm>
              <a:off x="4862144" y="2053202"/>
              <a:ext cx="1585913" cy="1756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7D853E-649D-E154-4127-B34F85834987}"/>
              </a:ext>
            </a:extLst>
          </p:cNvPr>
          <p:cNvGrpSpPr/>
          <p:nvPr/>
        </p:nvGrpSpPr>
        <p:grpSpPr>
          <a:xfrm>
            <a:off x="6102420" y="501773"/>
            <a:ext cx="2983216" cy="2207419"/>
            <a:chOff x="5664994" y="592932"/>
            <a:chExt cx="3556753" cy="2631806"/>
          </a:xfrm>
        </p:grpSpPr>
        <p:pic>
          <p:nvPicPr>
            <p:cNvPr id="13" name="Picture 12" descr="A picture containing diagram, text, line, plot&#10;&#10;Description automatically generated">
              <a:extLst>
                <a:ext uri="{FF2B5EF4-FFF2-40B4-BE49-F238E27FC236}">
                  <a16:creationId xmlns:a16="http://schemas.microsoft.com/office/drawing/2014/main" id="{53B602AF-51B0-1F8C-40FC-FCBE2A59AE84}"/>
                </a:ext>
              </a:extLst>
            </p:cNvPr>
            <p:cNvPicPr>
              <a:picLocks noChangeAspect="1"/>
            </p:cNvPicPr>
            <p:nvPr/>
          </p:nvPicPr>
          <p:blipFill>
            <a:blip r:embed="rId5"/>
            <a:stretch>
              <a:fillRect/>
            </a:stretch>
          </p:blipFill>
          <p:spPr>
            <a:xfrm>
              <a:off x="5664994" y="592932"/>
              <a:ext cx="3556753" cy="2631806"/>
            </a:xfrm>
            <a:prstGeom prst="rect">
              <a:avLst/>
            </a:prstGeom>
          </p:spPr>
        </p:pic>
        <p:sp>
          <p:nvSpPr>
            <p:cNvPr id="15" name="Rectangle 14">
              <a:extLst>
                <a:ext uri="{FF2B5EF4-FFF2-40B4-BE49-F238E27FC236}">
                  <a16:creationId xmlns:a16="http://schemas.microsoft.com/office/drawing/2014/main" id="{C5AA75FF-9BF5-DAB4-097B-8395DC10C5A4}"/>
                </a:ext>
              </a:extLst>
            </p:cNvPr>
            <p:cNvSpPr/>
            <p:nvPr/>
          </p:nvSpPr>
          <p:spPr>
            <a:xfrm>
              <a:off x="6650831" y="592932"/>
              <a:ext cx="1585913" cy="1428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76FB0A6-0437-E218-5936-281E07076AFD}"/>
              </a:ext>
            </a:extLst>
          </p:cNvPr>
          <p:cNvGrpSpPr/>
          <p:nvPr/>
        </p:nvGrpSpPr>
        <p:grpSpPr>
          <a:xfrm>
            <a:off x="6108203" y="2776252"/>
            <a:ext cx="2972057" cy="2294220"/>
            <a:chOff x="1839993" y="445024"/>
            <a:chExt cx="5464013" cy="4249080"/>
          </a:xfrm>
        </p:grpSpPr>
        <p:pic>
          <p:nvPicPr>
            <p:cNvPr id="18" name="Picture 17" descr="A diagram of a fish&#10;&#10;Description automatically generated with low confidence">
              <a:extLst>
                <a:ext uri="{FF2B5EF4-FFF2-40B4-BE49-F238E27FC236}">
                  <a16:creationId xmlns:a16="http://schemas.microsoft.com/office/drawing/2014/main" id="{40F1D302-5239-01BD-D23A-9CAE7A5F6F7D}"/>
                </a:ext>
              </a:extLst>
            </p:cNvPr>
            <p:cNvPicPr>
              <a:picLocks noChangeAspect="1"/>
            </p:cNvPicPr>
            <p:nvPr/>
          </p:nvPicPr>
          <p:blipFill>
            <a:blip r:embed="rId6"/>
            <a:stretch>
              <a:fillRect/>
            </a:stretch>
          </p:blipFill>
          <p:spPr>
            <a:xfrm>
              <a:off x="1839993" y="449396"/>
              <a:ext cx="5464013" cy="4244708"/>
            </a:xfrm>
            <a:prstGeom prst="rect">
              <a:avLst/>
            </a:prstGeom>
          </p:spPr>
        </p:pic>
        <p:sp>
          <p:nvSpPr>
            <p:cNvPr id="19" name="Rectangle 18">
              <a:extLst>
                <a:ext uri="{FF2B5EF4-FFF2-40B4-BE49-F238E27FC236}">
                  <a16:creationId xmlns:a16="http://schemas.microsoft.com/office/drawing/2014/main" id="{D149F161-39C1-0B36-A622-ECB187EE36C2}"/>
                </a:ext>
              </a:extLst>
            </p:cNvPr>
            <p:cNvSpPr/>
            <p:nvPr/>
          </p:nvSpPr>
          <p:spPr>
            <a:xfrm>
              <a:off x="3740360" y="445024"/>
              <a:ext cx="1710321" cy="224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40657603-E9E7-B413-2A24-8312461C7AEE}"/>
              </a:ext>
            </a:extLst>
          </p:cNvPr>
          <p:cNvSpPr txBox="1"/>
          <p:nvPr/>
        </p:nvSpPr>
        <p:spPr>
          <a:xfrm>
            <a:off x="447826" y="873015"/>
            <a:ext cx="607219" cy="400110"/>
          </a:xfrm>
          <a:prstGeom prst="rect">
            <a:avLst/>
          </a:prstGeom>
          <a:noFill/>
        </p:spPr>
        <p:txBody>
          <a:bodyPr wrap="square" rtlCol="0">
            <a:spAutoFit/>
          </a:bodyPr>
          <a:lstStyle/>
          <a:p>
            <a:r>
              <a:rPr lang="en-US" sz="2000" b="1" dirty="0">
                <a:solidFill>
                  <a:schemeClr val="bg2"/>
                </a:solidFill>
              </a:rPr>
              <a:t>RL</a:t>
            </a:r>
          </a:p>
        </p:txBody>
      </p:sp>
      <p:sp>
        <p:nvSpPr>
          <p:cNvPr id="22" name="TextBox 21">
            <a:extLst>
              <a:ext uri="{FF2B5EF4-FFF2-40B4-BE49-F238E27FC236}">
                <a16:creationId xmlns:a16="http://schemas.microsoft.com/office/drawing/2014/main" id="{C5DD0320-D8F5-281C-DF73-145740CC547E}"/>
              </a:ext>
            </a:extLst>
          </p:cNvPr>
          <p:cNvSpPr txBox="1"/>
          <p:nvPr/>
        </p:nvSpPr>
        <p:spPr>
          <a:xfrm>
            <a:off x="320562" y="3073222"/>
            <a:ext cx="1182449" cy="400110"/>
          </a:xfrm>
          <a:prstGeom prst="rect">
            <a:avLst/>
          </a:prstGeom>
          <a:noFill/>
        </p:spPr>
        <p:txBody>
          <a:bodyPr wrap="square" rtlCol="0">
            <a:spAutoFit/>
          </a:bodyPr>
          <a:lstStyle/>
          <a:p>
            <a:r>
              <a:rPr lang="en-US" sz="2000" b="1" dirty="0">
                <a:solidFill>
                  <a:schemeClr val="bg2"/>
                </a:solidFill>
              </a:rPr>
              <a:t>Greedy</a:t>
            </a:r>
          </a:p>
        </p:txBody>
      </p:sp>
      <p:sp>
        <p:nvSpPr>
          <p:cNvPr id="23" name="TextBox 22">
            <a:extLst>
              <a:ext uri="{FF2B5EF4-FFF2-40B4-BE49-F238E27FC236}">
                <a16:creationId xmlns:a16="http://schemas.microsoft.com/office/drawing/2014/main" id="{305EB17E-7256-128E-AC74-661E95DF4EF6}"/>
              </a:ext>
            </a:extLst>
          </p:cNvPr>
          <p:cNvSpPr txBox="1"/>
          <p:nvPr/>
        </p:nvSpPr>
        <p:spPr>
          <a:xfrm>
            <a:off x="6838265" y="629118"/>
            <a:ext cx="1233910" cy="400110"/>
          </a:xfrm>
          <a:prstGeom prst="rect">
            <a:avLst/>
          </a:prstGeom>
          <a:noFill/>
        </p:spPr>
        <p:txBody>
          <a:bodyPr wrap="square" rtlCol="0">
            <a:spAutoFit/>
          </a:bodyPr>
          <a:lstStyle/>
          <a:p>
            <a:r>
              <a:rPr lang="en-US" sz="2000" b="1" dirty="0">
                <a:solidFill>
                  <a:schemeClr val="bg2"/>
                </a:solidFill>
              </a:rPr>
              <a:t>Logic</a:t>
            </a:r>
          </a:p>
        </p:txBody>
      </p:sp>
      <p:sp>
        <p:nvSpPr>
          <p:cNvPr id="25" name="TextBox 24">
            <a:extLst>
              <a:ext uri="{FF2B5EF4-FFF2-40B4-BE49-F238E27FC236}">
                <a16:creationId xmlns:a16="http://schemas.microsoft.com/office/drawing/2014/main" id="{DCC92C0B-303B-672C-1929-842BE034A8EB}"/>
              </a:ext>
            </a:extLst>
          </p:cNvPr>
          <p:cNvSpPr txBox="1"/>
          <p:nvPr/>
        </p:nvSpPr>
        <p:spPr>
          <a:xfrm>
            <a:off x="6854776" y="2959368"/>
            <a:ext cx="1217399" cy="400110"/>
          </a:xfrm>
          <a:prstGeom prst="rect">
            <a:avLst/>
          </a:prstGeom>
          <a:noFill/>
        </p:spPr>
        <p:txBody>
          <a:bodyPr wrap="square" rtlCol="0">
            <a:spAutoFit/>
          </a:bodyPr>
          <a:lstStyle/>
          <a:p>
            <a:r>
              <a:rPr lang="en-US" sz="2000" b="1" dirty="0">
                <a:solidFill>
                  <a:schemeClr val="bg2"/>
                </a:solidFill>
              </a:rPr>
              <a:t>Random</a:t>
            </a:r>
          </a:p>
        </p:txBody>
      </p:sp>
      <p:pic>
        <p:nvPicPr>
          <p:cNvPr id="27" name="Picture 26" descr="A picture containing text, diagram, line, plot&#10;&#10;Description automatically generated">
            <a:extLst>
              <a:ext uri="{FF2B5EF4-FFF2-40B4-BE49-F238E27FC236}">
                <a16:creationId xmlns:a16="http://schemas.microsoft.com/office/drawing/2014/main" id="{C38D7861-4027-E605-3F75-9CBE1AD05B48}"/>
              </a:ext>
            </a:extLst>
          </p:cNvPr>
          <p:cNvPicPr>
            <a:picLocks noChangeAspect="1"/>
          </p:cNvPicPr>
          <p:nvPr/>
        </p:nvPicPr>
        <p:blipFill>
          <a:blip r:embed="rId7"/>
          <a:stretch>
            <a:fillRect/>
          </a:stretch>
        </p:blipFill>
        <p:spPr>
          <a:xfrm>
            <a:off x="2942857" y="1575673"/>
            <a:ext cx="3208724" cy="2348869"/>
          </a:xfrm>
          <a:prstGeom prst="rect">
            <a:avLst/>
          </a:prstGeom>
        </p:spPr>
      </p:pic>
    </p:spTree>
    <p:extLst>
      <p:ext uri="{BB962C8B-B14F-4D97-AF65-F5344CB8AC3E}">
        <p14:creationId xmlns:p14="http://schemas.microsoft.com/office/powerpoint/2010/main" val="4052447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28071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RL Trajectories with their histograms of consecutive Runs</a:t>
            </a:r>
            <a:endParaRPr dirty="0"/>
          </a:p>
        </p:txBody>
      </p:sp>
      <p:pic>
        <p:nvPicPr>
          <p:cNvPr id="24" name="Picture 23" descr="A picture containing text, diagram, screenshot, rectangle&#10;&#10;Description automatically generated">
            <a:extLst>
              <a:ext uri="{FF2B5EF4-FFF2-40B4-BE49-F238E27FC236}">
                <a16:creationId xmlns:a16="http://schemas.microsoft.com/office/drawing/2014/main" id="{29FFA5C8-24D8-F88C-50A8-C2E3BDDA5766}"/>
              </a:ext>
            </a:extLst>
          </p:cNvPr>
          <p:cNvPicPr>
            <a:picLocks noChangeAspect="1"/>
          </p:cNvPicPr>
          <p:nvPr/>
        </p:nvPicPr>
        <p:blipFill>
          <a:blip r:embed="rId3"/>
          <a:stretch>
            <a:fillRect/>
          </a:stretch>
        </p:blipFill>
        <p:spPr>
          <a:xfrm>
            <a:off x="125344" y="3064668"/>
            <a:ext cx="2994920" cy="1996613"/>
          </a:xfrm>
          <a:prstGeom prst="rect">
            <a:avLst/>
          </a:prstGeom>
        </p:spPr>
      </p:pic>
      <p:pic>
        <p:nvPicPr>
          <p:cNvPr id="28" name="Picture 27" descr="A picture containing line, diagram, plot, screenshot&#10;&#10;Description automatically generated">
            <a:extLst>
              <a:ext uri="{FF2B5EF4-FFF2-40B4-BE49-F238E27FC236}">
                <a16:creationId xmlns:a16="http://schemas.microsoft.com/office/drawing/2014/main" id="{81A38514-5D1F-37B3-997E-574431F104AC}"/>
              </a:ext>
            </a:extLst>
          </p:cNvPr>
          <p:cNvPicPr>
            <a:picLocks noChangeAspect="1"/>
          </p:cNvPicPr>
          <p:nvPr/>
        </p:nvPicPr>
        <p:blipFill>
          <a:blip r:embed="rId4"/>
          <a:stretch>
            <a:fillRect/>
          </a:stretch>
        </p:blipFill>
        <p:spPr>
          <a:xfrm>
            <a:off x="171068" y="1083296"/>
            <a:ext cx="2903472" cy="1981372"/>
          </a:xfrm>
          <a:prstGeom prst="rect">
            <a:avLst/>
          </a:prstGeom>
        </p:spPr>
      </p:pic>
      <p:pic>
        <p:nvPicPr>
          <p:cNvPr id="30" name="Picture 29" descr="A picture containing diagram, text, rectangle, screenshot&#10;&#10;Description automatically generated">
            <a:extLst>
              <a:ext uri="{FF2B5EF4-FFF2-40B4-BE49-F238E27FC236}">
                <a16:creationId xmlns:a16="http://schemas.microsoft.com/office/drawing/2014/main" id="{37CCE3A8-33A4-10DC-9A68-1304E66DD389}"/>
              </a:ext>
            </a:extLst>
          </p:cNvPr>
          <p:cNvPicPr>
            <a:picLocks noChangeAspect="1"/>
          </p:cNvPicPr>
          <p:nvPr/>
        </p:nvPicPr>
        <p:blipFill>
          <a:blip r:embed="rId5"/>
          <a:stretch>
            <a:fillRect/>
          </a:stretch>
        </p:blipFill>
        <p:spPr>
          <a:xfrm>
            <a:off x="3298858" y="3064668"/>
            <a:ext cx="2903472" cy="1973751"/>
          </a:xfrm>
          <a:prstGeom prst="rect">
            <a:avLst/>
          </a:prstGeom>
        </p:spPr>
      </p:pic>
      <p:pic>
        <p:nvPicPr>
          <p:cNvPr id="32" name="Picture 31" descr="A picture containing diagram, line, plot, parallel&#10;&#10;Description automatically generated">
            <a:extLst>
              <a:ext uri="{FF2B5EF4-FFF2-40B4-BE49-F238E27FC236}">
                <a16:creationId xmlns:a16="http://schemas.microsoft.com/office/drawing/2014/main" id="{29A7CEEB-F6A1-8675-02E9-8F800632CAD7}"/>
              </a:ext>
            </a:extLst>
          </p:cNvPr>
          <p:cNvPicPr>
            <a:picLocks noChangeAspect="1"/>
          </p:cNvPicPr>
          <p:nvPr/>
        </p:nvPicPr>
        <p:blipFill>
          <a:blip r:embed="rId6"/>
          <a:stretch>
            <a:fillRect/>
          </a:stretch>
        </p:blipFill>
        <p:spPr>
          <a:xfrm>
            <a:off x="3333151" y="1088146"/>
            <a:ext cx="2834886" cy="2027096"/>
          </a:xfrm>
          <a:prstGeom prst="rect">
            <a:avLst/>
          </a:prstGeom>
        </p:spPr>
      </p:pic>
      <p:pic>
        <p:nvPicPr>
          <p:cNvPr id="34" name="Picture 33" descr="A picture containing diagram, plot, line, text&#10;&#10;Description automatically generated">
            <a:extLst>
              <a:ext uri="{FF2B5EF4-FFF2-40B4-BE49-F238E27FC236}">
                <a16:creationId xmlns:a16="http://schemas.microsoft.com/office/drawing/2014/main" id="{FBF78685-B244-8611-48CB-D8824AC81049}"/>
              </a:ext>
            </a:extLst>
          </p:cNvPr>
          <p:cNvPicPr>
            <a:picLocks noChangeAspect="1"/>
          </p:cNvPicPr>
          <p:nvPr/>
        </p:nvPicPr>
        <p:blipFill rotWithShape="1">
          <a:blip r:embed="rId7"/>
          <a:srcRect r="14766"/>
          <a:stretch/>
        </p:blipFill>
        <p:spPr>
          <a:xfrm>
            <a:off x="6168037" y="1088146"/>
            <a:ext cx="2945971" cy="3993830"/>
          </a:xfrm>
          <a:prstGeom prst="rect">
            <a:avLst/>
          </a:prstGeom>
        </p:spPr>
      </p:pic>
    </p:spTree>
    <p:extLst>
      <p:ext uri="{BB962C8B-B14F-4D97-AF65-F5344CB8AC3E}">
        <p14:creationId xmlns:p14="http://schemas.microsoft.com/office/powerpoint/2010/main" val="3315595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521494" y="445025"/>
            <a:ext cx="824388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dirty="0"/>
              <a:t>Histograms of consecutive runs before a tumble </a:t>
            </a:r>
            <a:endParaRPr sz="2700" dirty="0"/>
          </a:p>
        </p:txBody>
      </p:sp>
      <p:grpSp>
        <p:nvGrpSpPr>
          <p:cNvPr id="14" name="Group 13">
            <a:extLst>
              <a:ext uri="{FF2B5EF4-FFF2-40B4-BE49-F238E27FC236}">
                <a16:creationId xmlns:a16="http://schemas.microsoft.com/office/drawing/2014/main" id="{AD996415-CF11-D0ED-1828-9B4636B929B9}"/>
              </a:ext>
            </a:extLst>
          </p:cNvPr>
          <p:cNvGrpSpPr/>
          <p:nvPr/>
        </p:nvGrpSpPr>
        <p:grpSpPr>
          <a:xfrm>
            <a:off x="228600" y="1593481"/>
            <a:ext cx="4171950" cy="2952544"/>
            <a:chOff x="-47870" y="1172901"/>
            <a:chExt cx="3529012" cy="2455523"/>
          </a:xfrm>
        </p:grpSpPr>
        <p:pic>
          <p:nvPicPr>
            <p:cNvPr id="3" name="Picture 2" descr="A picture containing text, screenshot, diagram, line&#10;&#10;Description automatically generated">
              <a:extLst>
                <a:ext uri="{FF2B5EF4-FFF2-40B4-BE49-F238E27FC236}">
                  <a16:creationId xmlns:a16="http://schemas.microsoft.com/office/drawing/2014/main" id="{1B84BD22-7BB8-E9F5-7251-F8CB9D9315A7}"/>
                </a:ext>
              </a:extLst>
            </p:cNvPr>
            <p:cNvPicPr>
              <a:picLocks noChangeAspect="1"/>
            </p:cNvPicPr>
            <p:nvPr/>
          </p:nvPicPr>
          <p:blipFill rotWithShape="1">
            <a:blip r:embed="rId3"/>
            <a:srcRect l="7556" r="8574" b="9905"/>
            <a:stretch/>
          </p:blipFill>
          <p:spPr>
            <a:xfrm>
              <a:off x="-47870" y="1172901"/>
              <a:ext cx="3529012" cy="2455523"/>
            </a:xfrm>
            <a:prstGeom prst="rect">
              <a:avLst/>
            </a:prstGeom>
          </p:spPr>
        </p:pic>
        <p:sp>
          <p:nvSpPr>
            <p:cNvPr id="21" name="TextBox 20">
              <a:extLst>
                <a:ext uri="{FF2B5EF4-FFF2-40B4-BE49-F238E27FC236}">
                  <a16:creationId xmlns:a16="http://schemas.microsoft.com/office/drawing/2014/main" id="{40657603-E9E7-B413-2A24-8312461C7AEE}"/>
                </a:ext>
              </a:extLst>
            </p:cNvPr>
            <p:cNvSpPr txBox="1"/>
            <p:nvPr/>
          </p:nvSpPr>
          <p:spPr>
            <a:xfrm>
              <a:off x="2642426" y="1497667"/>
              <a:ext cx="607219" cy="400110"/>
            </a:xfrm>
            <a:prstGeom prst="rect">
              <a:avLst/>
            </a:prstGeom>
            <a:noFill/>
          </p:spPr>
          <p:txBody>
            <a:bodyPr wrap="square" rtlCol="0">
              <a:spAutoFit/>
            </a:bodyPr>
            <a:lstStyle/>
            <a:p>
              <a:r>
                <a:rPr lang="en-US" sz="2000" b="1" dirty="0">
                  <a:solidFill>
                    <a:schemeClr val="bg2"/>
                  </a:solidFill>
                </a:rPr>
                <a:t>RL</a:t>
              </a:r>
            </a:p>
          </p:txBody>
        </p:sp>
      </p:grpSp>
      <p:grpSp>
        <p:nvGrpSpPr>
          <p:cNvPr id="30" name="Group 29">
            <a:extLst>
              <a:ext uri="{FF2B5EF4-FFF2-40B4-BE49-F238E27FC236}">
                <a16:creationId xmlns:a16="http://schemas.microsoft.com/office/drawing/2014/main" id="{4D1AAD67-5417-3278-774A-8B19F4D1CAE0}"/>
              </a:ext>
            </a:extLst>
          </p:cNvPr>
          <p:cNvGrpSpPr/>
          <p:nvPr/>
        </p:nvGrpSpPr>
        <p:grpSpPr>
          <a:xfrm>
            <a:off x="4582694" y="1593481"/>
            <a:ext cx="4123172" cy="2952544"/>
            <a:chOff x="2896380" y="1897777"/>
            <a:chExt cx="3304650" cy="2366412"/>
          </a:xfrm>
        </p:grpSpPr>
        <p:pic>
          <p:nvPicPr>
            <p:cNvPr id="29" name="Picture 28" descr="A picture containing text, diagram, screenshot, plot&#10;&#10;Description automatically generated">
              <a:extLst>
                <a:ext uri="{FF2B5EF4-FFF2-40B4-BE49-F238E27FC236}">
                  <a16:creationId xmlns:a16="http://schemas.microsoft.com/office/drawing/2014/main" id="{83C5B8B7-0224-2691-7B4F-92CF3B933F15}"/>
                </a:ext>
              </a:extLst>
            </p:cNvPr>
            <p:cNvPicPr>
              <a:picLocks noChangeAspect="1"/>
            </p:cNvPicPr>
            <p:nvPr/>
          </p:nvPicPr>
          <p:blipFill>
            <a:blip r:embed="rId4"/>
            <a:stretch>
              <a:fillRect/>
            </a:stretch>
          </p:blipFill>
          <p:spPr>
            <a:xfrm>
              <a:off x="2896380" y="1897777"/>
              <a:ext cx="3257548" cy="2366412"/>
            </a:xfrm>
            <a:prstGeom prst="rect">
              <a:avLst/>
            </a:prstGeom>
          </p:spPr>
        </p:pic>
        <p:sp>
          <p:nvSpPr>
            <p:cNvPr id="23" name="TextBox 22">
              <a:extLst>
                <a:ext uri="{FF2B5EF4-FFF2-40B4-BE49-F238E27FC236}">
                  <a16:creationId xmlns:a16="http://schemas.microsoft.com/office/drawing/2014/main" id="{305EB17E-7256-128E-AC74-661E95DF4EF6}"/>
                </a:ext>
              </a:extLst>
            </p:cNvPr>
            <p:cNvSpPr txBox="1"/>
            <p:nvPr/>
          </p:nvSpPr>
          <p:spPr>
            <a:xfrm>
              <a:off x="4967120" y="2136436"/>
              <a:ext cx="1233910" cy="400110"/>
            </a:xfrm>
            <a:prstGeom prst="rect">
              <a:avLst/>
            </a:prstGeom>
            <a:noFill/>
          </p:spPr>
          <p:txBody>
            <a:bodyPr wrap="square" rtlCol="0">
              <a:spAutoFit/>
            </a:bodyPr>
            <a:lstStyle/>
            <a:p>
              <a:r>
                <a:rPr lang="en-US" sz="2000" b="1" dirty="0">
                  <a:solidFill>
                    <a:schemeClr val="bg2"/>
                  </a:solidFill>
                </a:rPr>
                <a:t>Logic</a:t>
              </a:r>
            </a:p>
          </p:txBody>
        </p:sp>
      </p:grpSp>
    </p:spTree>
    <p:extLst>
      <p:ext uri="{BB962C8B-B14F-4D97-AF65-F5344CB8AC3E}">
        <p14:creationId xmlns:p14="http://schemas.microsoft.com/office/powerpoint/2010/main" val="3182132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521494" y="445025"/>
            <a:ext cx="824388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dirty="0"/>
              <a:t>Histograms of consecutive runs before a tumble </a:t>
            </a:r>
            <a:endParaRPr sz="2700" dirty="0"/>
          </a:p>
        </p:txBody>
      </p:sp>
      <p:grpSp>
        <p:nvGrpSpPr>
          <p:cNvPr id="14" name="Group 13">
            <a:extLst>
              <a:ext uri="{FF2B5EF4-FFF2-40B4-BE49-F238E27FC236}">
                <a16:creationId xmlns:a16="http://schemas.microsoft.com/office/drawing/2014/main" id="{AD996415-CF11-D0ED-1828-9B4636B929B9}"/>
              </a:ext>
            </a:extLst>
          </p:cNvPr>
          <p:cNvGrpSpPr/>
          <p:nvPr/>
        </p:nvGrpSpPr>
        <p:grpSpPr>
          <a:xfrm>
            <a:off x="271463" y="1450181"/>
            <a:ext cx="4084405" cy="2957513"/>
            <a:chOff x="-47870" y="1172901"/>
            <a:chExt cx="3529012" cy="2455523"/>
          </a:xfrm>
        </p:grpSpPr>
        <p:pic>
          <p:nvPicPr>
            <p:cNvPr id="3" name="Picture 2" descr="A picture containing text, screenshot, diagram, line&#10;&#10;Description automatically generated">
              <a:extLst>
                <a:ext uri="{FF2B5EF4-FFF2-40B4-BE49-F238E27FC236}">
                  <a16:creationId xmlns:a16="http://schemas.microsoft.com/office/drawing/2014/main" id="{1B84BD22-7BB8-E9F5-7251-F8CB9D9315A7}"/>
                </a:ext>
              </a:extLst>
            </p:cNvPr>
            <p:cNvPicPr>
              <a:picLocks noChangeAspect="1"/>
            </p:cNvPicPr>
            <p:nvPr/>
          </p:nvPicPr>
          <p:blipFill rotWithShape="1">
            <a:blip r:embed="rId3"/>
            <a:srcRect l="7556" r="8574" b="9905"/>
            <a:stretch/>
          </p:blipFill>
          <p:spPr>
            <a:xfrm>
              <a:off x="-47870" y="1172901"/>
              <a:ext cx="3529012" cy="2455523"/>
            </a:xfrm>
            <a:prstGeom prst="rect">
              <a:avLst/>
            </a:prstGeom>
          </p:spPr>
        </p:pic>
        <p:sp>
          <p:nvSpPr>
            <p:cNvPr id="21" name="TextBox 20">
              <a:extLst>
                <a:ext uri="{FF2B5EF4-FFF2-40B4-BE49-F238E27FC236}">
                  <a16:creationId xmlns:a16="http://schemas.microsoft.com/office/drawing/2014/main" id="{40657603-E9E7-B413-2A24-8312461C7AEE}"/>
                </a:ext>
              </a:extLst>
            </p:cNvPr>
            <p:cNvSpPr txBox="1"/>
            <p:nvPr/>
          </p:nvSpPr>
          <p:spPr>
            <a:xfrm>
              <a:off x="2642426" y="1497667"/>
              <a:ext cx="607219" cy="400110"/>
            </a:xfrm>
            <a:prstGeom prst="rect">
              <a:avLst/>
            </a:prstGeom>
            <a:noFill/>
          </p:spPr>
          <p:txBody>
            <a:bodyPr wrap="square" rtlCol="0">
              <a:spAutoFit/>
            </a:bodyPr>
            <a:lstStyle/>
            <a:p>
              <a:r>
                <a:rPr lang="en-US" sz="2000" b="1" dirty="0">
                  <a:solidFill>
                    <a:schemeClr val="bg2"/>
                  </a:solidFill>
                </a:rPr>
                <a:t>RL</a:t>
              </a:r>
            </a:p>
          </p:txBody>
        </p:sp>
      </p:grpSp>
      <p:grpSp>
        <p:nvGrpSpPr>
          <p:cNvPr id="26" name="Group 25">
            <a:extLst>
              <a:ext uri="{FF2B5EF4-FFF2-40B4-BE49-F238E27FC236}">
                <a16:creationId xmlns:a16="http://schemas.microsoft.com/office/drawing/2014/main" id="{744A0A40-C04E-EBC8-5BCA-07B0A6602D9E}"/>
              </a:ext>
            </a:extLst>
          </p:cNvPr>
          <p:cNvGrpSpPr/>
          <p:nvPr/>
        </p:nvGrpSpPr>
        <p:grpSpPr>
          <a:xfrm>
            <a:off x="4572000" y="1450181"/>
            <a:ext cx="4193381" cy="2957512"/>
            <a:chOff x="2451950" y="2611946"/>
            <a:chExt cx="3297124" cy="2344670"/>
          </a:xfrm>
        </p:grpSpPr>
        <p:pic>
          <p:nvPicPr>
            <p:cNvPr id="24" name="Picture 23" descr="A picture containing text, screenshot, diagram, display&#10;&#10;Description automatically generated">
              <a:extLst>
                <a:ext uri="{FF2B5EF4-FFF2-40B4-BE49-F238E27FC236}">
                  <a16:creationId xmlns:a16="http://schemas.microsoft.com/office/drawing/2014/main" id="{90BDB62B-47BD-EE18-509A-F3996D6F692B}"/>
                </a:ext>
              </a:extLst>
            </p:cNvPr>
            <p:cNvPicPr>
              <a:picLocks noChangeAspect="1"/>
            </p:cNvPicPr>
            <p:nvPr/>
          </p:nvPicPr>
          <p:blipFill rotWithShape="1">
            <a:blip r:embed="rId4"/>
            <a:srcRect b="5345"/>
            <a:stretch/>
          </p:blipFill>
          <p:spPr>
            <a:xfrm>
              <a:off x="2451950" y="2611946"/>
              <a:ext cx="3297124" cy="2344670"/>
            </a:xfrm>
            <a:prstGeom prst="rect">
              <a:avLst/>
            </a:prstGeom>
          </p:spPr>
        </p:pic>
        <p:sp>
          <p:nvSpPr>
            <p:cNvPr id="22" name="TextBox 21">
              <a:extLst>
                <a:ext uri="{FF2B5EF4-FFF2-40B4-BE49-F238E27FC236}">
                  <a16:creationId xmlns:a16="http://schemas.microsoft.com/office/drawing/2014/main" id="{C5DD0320-D8F5-281C-DF73-145740CC547E}"/>
                </a:ext>
              </a:extLst>
            </p:cNvPr>
            <p:cNvSpPr txBox="1"/>
            <p:nvPr/>
          </p:nvSpPr>
          <p:spPr>
            <a:xfrm>
              <a:off x="4375896" y="2892129"/>
              <a:ext cx="1182449" cy="400110"/>
            </a:xfrm>
            <a:prstGeom prst="rect">
              <a:avLst/>
            </a:prstGeom>
            <a:noFill/>
          </p:spPr>
          <p:txBody>
            <a:bodyPr wrap="square" rtlCol="0">
              <a:spAutoFit/>
            </a:bodyPr>
            <a:lstStyle/>
            <a:p>
              <a:r>
                <a:rPr lang="en-US" sz="2000" b="1" dirty="0">
                  <a:solidFill>
                    <a:schemeClr val="bg2"/>
                  </a:solidFill>
                </a:rPr>
                <a:t>Greedy</a:t>
              </a:r>
            </a:p>
          </p:txBody>
        </p:sp>
      </p:grpSp>
    </p:spTree>
    <p:extLst>
      <p:ext uri="{BB962C8B-B14F-4D97-AF65-F5344CB8AC3E}">
        <p14:creationId xmlns:p14="http://schemas.microsoft.com/office/powerpoint/2010/main" val="3493683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521494" y="445025"/>
            <a:ext cx="824388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dirty="0"/>
              <a:t>Histograms of consecutive runs before a tumble </a:t>
            </a:r>
            <a:endParaRPr sz="2700" dirty="0"/>
          </a:p>
        </p:txBody>
      </p:sp>
      <p:grpSp>
        <p:nvGrpSpPr>
          <p:cNvPr id="14" name="Group 13">
            <a:extLst>
              <a:ext uri="{FF2B5EF4-FFF2-40B4-BE49-F238E27FC236}">
                <a16:creationId xmlns:a16="http://schemas.microsoft.com/office/drawing/2014/main" id="{AD996415-CF11-D0ED-1828-9B4636B929B9}"/>
              </a:ext>
            </a:extLst>
          </p:cNvPr>
          <p:cNvGrpSpPr/>
          <p:nvPr/>
        </p:nvGrpSpPr>
        <p:grpSpPr>
          <a:xfrm>
            <a:off x="351599" y="1535906"/>
            <a:ext cx="3889970" cy="2871788"/>
            <a:chOff x="-47870" y="1172901"/>
            <a:chExt cx="3529012" cy="2455523"/>
          </a:xfrm>
        </p:grpSpPr>
        <p:pic>
          <p:nvPicPr>
            <p:cNvPr id="3" name="Picture 2" descr="A picture containing text, screenshot, diagram, line&#10;&#10;Description automatically generated">
              <a:extLst>
                <a:ext uri="{FF2B5EF4-FFF2-40B4-BE49-F238E27FC236}">
                  <a16:creationId xmlns:a16="http://schemas.microsoft.com/office/drawing/2014/main" id="{1B84BD22-7BB8-E9F5-7251-F8CB9D9315A7}"/>
                </a:ext>
              </a:extLst>
            </p:cNvPr>
            <p:cNvPicPr>
              <a:picLocks noChangeAspect="1"/>
            </p:cNvPicPr>
            <p:nvPr/>
          </p:nvPicPr>
          <p:blipFill rotWithShape="1">
            <a:blip r:embed="rId3"/>
            <a:srcRect l="7556" r="8574" b="9905"/>
            <a:stretch/>
          </p:blipFill>
          <p:spPr>
            <a:xfrm>
              <a:off x="-47870" y="1172901"/>
              <a:ext cx="3529012" cy="2455523"/>
            </a:xfrm>
            <a:prstGeom prst="rect">
              <a:avLst/>
            </a:prstGeom>
          </p:spPr>
        </p:pic>
        <p:sp>
          <p:nvSpPr>
            <p:cNvPr id="21" name="TextBox 20">
              <a:extLst>
                <a:ext uri="{FF2B5EF4-FFF2-40B4-BE49-F238E27FC236}">
                  <a16:creationId xmlns:a16="http://schemas.microsoft.com/office/drawing/2014/main" id="{40657603-E9E7-B413-2A24-8312461C7AEE}"/>
                </a:ext>
              </a:extLst>
            </p:cNvPr>
            <p:cNvSpPr txBox="1"/>
            <p:nvPr/>
          </p:nvSpPr>
          <p:spPr>
            <a:xfrm>
              <a:off x="2642426" y="1497667"/>
              <a:ext cx="607219" cy="400110"/>
            </a:xfrm>
            <a:prstGeom prst="rect">
              <a:avLst/>
            </a:prstGeom>
            <a:noFill/>
          </p:spPr>
          <p:txBody>
            <a:bodyPr wrap="square" rtlCol="0">
              <a:spAutoFit/>
            </a:bodyPr>
            <a:lstStyle/>
            <a:p>
              <a:r>
                <a:rPr lang="en-US" sz="2000" b="1" dirty="0">
                  <a:solidFill>
                    <a:schemeClr val="bg2"/>
                  </a:solidFill>
                </a:rPr>
                <a:t>RL</a:t>
              </a:r>
            </a:p>
          </p:txBody>
        </p:sp>
      </p:grpSp>
      <p:grpSp>
        <p:nvGrpSpPr>
          <p:cNvPr id="12" name="Group 11">
            <a:extLst>
              <a:ext uri="{FF2B5EF4-FFF2-40B4-BE49-F238E27FC236}">
                <a16:creationId xmlns:a16="http://schemas.microsoft.com/office/drawing/2014/main" id="{4AAC934E-21B3-E3DD-1105-DA4B27EE733F}"/>
              </a:ext>
            </a:extLst>
          </p:cNvPr>
          <p:cNvGrpSpPr/>
          <p:nvPr/>
        </p:nvGrpSpPr>
        <p:grpSpPr>
          <a:xfrm>
            <a:off x="4486275" y="1535906"/>
            <a:ext cx="4372467" cy="2871788"/>
            <a:chOff x="3428026" y="1166694"/>
            <a:chExt cx="3466390" cy="2201281"/>
          </a:xfrm>
        </p:grpSpPr>
        <p:pic>
          <p:nvPicPr>
            <p:cNvPr id="10" name="Picture 9">
              <a:extLst>
                <a:ext uri="{FF2B5EF4-FFF2-40B4-BE49-F238E27FC236}">
                  <a16:creationId xmlns:a16="http://schemas.microsoft.com/office/drawing/2014/main" id="{D1EE9FF8-086D-257C-5ED1-DE6179F87013}"/>
                </a:ext>
              </a:extLst>
            </p:cNvPr>
            <p:cNvPicPr>
              <a:picLocks noChangeAspect="1"/>
            </p:cNvPicPr>
            <p:nvPr/>
          </p:nvPicPr>
          <p:blipFill rotWithShape="1">
            <a:blip r:embed="rId4"/>
            <a:srcRect t="1131" b="6611"/>
            <a:stretch/>
          </p:blipFill>
          <p:spPr>
            <a:xfrm>
              <a:off x="3428026" y="1166694"/>
              <a:ext cx="3466390" cy="2201281"/>
            </a:xfrm>
            <a:prstGeom prst="rect">
              <a:avLst/>
            </a:prstGeom>
          </p:spPr>
        </p:pic>
        <p:sp>
          <p:nvSpPr>
            <p:cNvPr id="25" name="TextBox 24">
              <a:extLst>
                <a:ext uri="{FF2B5EF4-FFF2-40B4-BE49-F238E27FC236}">
                  <a16:creationId xmlns:a16="http://schemas.microsoft.com/office/drawing/2014/main" id="{DCC92C0B-303B-672C-1929-842BE034A8EB}"/>
                </a:ext>
              </a:extLst>
            </p:cNvPr>
            <p:cNvSpPr txBox="1"/>
            <p:nvPr/>
          </p:nvSpPr>
          <p:spPr>
            <a:xfrm>
              <a:off x="5311728" y="1354762"/>
              <a:ext cx="1217399" cy="784546"/>
            </a:xfrm>
            <a:prstGeom prst="rect">
              <a:avLst/>
            </a:prstGeom>
            <a:noFill/>
          </p:spPr>
          <p:txBody>
            <a:bodyPr wrap="square" rtlCol="0">
              <a:spAutoFit/>
            </a:bodyPr>
            <a:lstStyle/>
            <a:p>
              <a:r>
                <a:rPr lang="en-US" sz="2000" b="1" dirty="0">
                  <a:solidFill>
                    <a:schemeClr val="bg2"/>
                  </a:solidFill>
                </a:rPr>
                <a:t>Random</a:t>
              </a:r>
            </a:p>
          </p:txBody>
        </p:sp>
      </p:grpSp>
    </p:spTree>
    <p:extLst>
      <p:ext uri="{BB962C8B-B14F-4D97-AF65-F5344CB8AC3E}">
        <p14:creationId xmlns:p14="http://schemas.microsoft.com/office/powerpoint/2010/main" val="409773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Histograms of sum of runs</a:t>
            </a:r>
            <a:endParaRPr dirty="0"/>
          </a:p>
        </p:txBody>
      </p:sp>
      <p:sp>
        <p:nvSpPr>
          <p:cNvPr id="21" name="TextBox 20">
            <a:extLst>
              <a:ext uri="{FF2B5EF4-FFF2-40B4-BE49-F238E27FC236}">
                <a16:creationId xmlns:a16="http://schemas.microsoft.com/office/drawing/2014/main" id="{40657603-E9E7-B413-2A24-8312461C7AEE}"/>
              </a:ext>
            </a:extLst>
          </p:cNvPr>
          <p:cNvSpPr txBox="1"/>
          <p:nvPr/>
        </p:nvSpPr>
        <p:spPr>
          <a:xfrm>
            <a:off x="1452233" y="1288795"/>
            <a:ext cx="607219" cy="400110"/>
          </a:xfrm>
          <a:prstGeom prst="rect">
            <a:avLst/>
          </a:prstGeom>
          <a:noFill/>
        </p:spPr>
        <p:txBody>
          <a:bodyPr wrap="square" rtlCol="0">
            <a:spAutoFit/>
          </a:bodyPr>
          <a:lstStyle/>
          <a:p>
            <a:r>
              <a:rPr lang="en-US" sz="2000" b="1" dirty="0">
                <a:solidFill>
                  <a:schemeClr val="bg2"/>
                </a:solidFill>
              </a:rPr>
              <a:t>RL</a:t>
            </a:r>
          </a:p>
        </p:txBody>
      </p:sp>
      <p:sp>
        <p:nvSpPr>
          <p:cNvPr id="22" name="TextBox 21">
            <a:extLst>
              <a:ext uri="{FF2B5EF4-FFF2-40B4-BE49-F238E27FC236}">
                <a16:creationId xmlns:a16="http://schemas.microsoft.com/office/drawing/2014/main" id="{C5DD0320-D8F5-281C-DF73-145740CC547E}"/>
              </a:ext>
            </a:extLst>
          </p:cNvPr>
          <p:cNvSpPr txBox="1"/>
          <p:nvPr/>
        </p:nvSpPr>
        <p:spPr>
          <a:xfrm>
            <a:off x="3980776" y="1288795"/>
            <a:ext cx="1182449" cy="400110"/>
          </a:xfrm>
          <a:prstGeom prst="rect">
            <a:avLst/>
          </a:prstGeom>
          <a:noFill/>
        </p:spPr>
        <p:txBody>
          <a:bodyPr wrap="square" rtlCol="0">
            <a:spAutoFit/>
          </a:bodyPr>
          <a:lstStyle/>
          <a:p>
            <a:r>
              <a:rPr lang="en-US" sz="2000" b="1" dirty="0">
                <a:solidFill>
                  <a:schemeClr val="bg2"/>
                </a:solidFill>
              </a:rPr>
              <a:t>Greedy</a:t>
            </a:r>
          </a:p>
        </p:txBody>
      </p:sp>
      <p:sp>
        <p:nvSpPr>
          <p:cNvPr id="23" name="TextBox 22">
            <a:extLst>
              <a:ext uri="{FF2B5EF4-FFF2-40B4-BE49-F238E27FC236}">
                <a16:creationId xmlns:a16="http://schemas.microsoft.com/office/drawing/2014/main" id="{305EB17E-7256-128E-AC74-661E95DF4EF6}"/>
              </a:ext>
            </a:extLst>
          </p:cNvPr>
          <p:cNvSpPr txBox="1"/>
          <p:nvPr/>
        </p:nvSpPr>
        <p:spPr>
          <a:xfrm>
            <a:off x="6981616" y="1318529"/>
            <a:ext cx="1233910" cy="400110"/>
          </a:xfrm>
          <a:prstGeom prst="rect">
            <a:avLst/>
          </a:prstGeom>
          <a:noFill/>
        </p:spPr>
        <p:txBody>
          <a:bodyPr wrap="square" rtlCol="0">
            <a:spAutoFit/>
          </a:bodyPr>
          <a:lstStyle/>
          <a:p>
            <a:r>
              <a:rPr lang="en-US" sz="2000" b="1" dirty="0">
                <a:solidFill>
                  <a:schemeClr val="bg2"/>
                </a:solidFill>
              </a:rPr>
              <a:t>Logic</a:t>
            </a:r>
          </a:p>
        </p:txBody>
      </p:sp>
      <p:pic>
        <p:nvPicPr>
          <p:cNvPr id="10" name="Picture 9" descr="A picture containing text, screenshot, diagram, plot&#10;&#10;Description automatically generated">
            <a:extLst>
              <a:ext uri="{FF2B5EF4-FFF2-40B4-BE49-F238E27FC236}">
                <a16:creationId xmlns:a16="http://schemas.microsoft.com/office/drawing/2014/main" id="{CD0D8209-674A-8E0C-B622-C00730ED836F}"/>
              </a:ext>
            </a:extLst>
          </p:cNvPr>
          <p:cNvPicPr>
            <a:picLocks noChangeAspect="1"/>
          </p:cNvPicPr>
          <p:nvPr/>
        </p:nvPicPr>
        <p:blipFill>
          <a:blip r:embed="rId3"/>
          <a:stretch>
            <a:fillRect/>
          </a:stretch>
        </p:blipFill>
        <p:spPr>
          <a:xfrm>
            <a:off x="-7199" y="1688905"/>
            <a:ext cx="3239111" cy="2342629"/>
          </a:xfrm>
          <a:prstGeom prst="rect">
            <a:avLst/>
          </a:prstGeom>
        </p:spPr>
      </p:pic>
      <p:pic>
        <p:nvPicPr>
          <p:cNvPr id="14" name="Picture 13" descr="A picture containing text, screenshot, diagram, plot&#10;&#10;Description automatically generated">
            <a:extLst>
              <a:ext uri="{FF2B5EF4-FFF2-40B4-BE49-F238E27FC236}">
                <a16:creationId xmlns:a16="http://schemas.microsoft.com/office/drawing/2014/main" id="{71FC186D-55C2-CFE3-71D6-46135A1C41ED}"/>
              </a:ext>
            </a:extLst>
          </p:cNvPr>
          <p:cNvPicPr>
            <a:picLocks noChangeAspect="1"/>
          </p:cNvPicPr>
          <p:nvPr/>
        </p:nvPicPr>
        <p:blipFill>
          <a:blip r:embed="rId4"/>
          <a:stretch>
            <a:fillRect/>
          </a:stretch>
        </p:blipFill>
        <p:spPr>
          <a:xfrm>
            <a:off x="3078574" y="1728529"/>
            <a:ext cx="2986854" cy="2263380"/>
          </a:xfrm>
          <a:prstGeom prst="rect">
            <a:avLst/>
          </a:prstGeom>
        </p:spPr>
      </p:pic>
      <p:pic>
        <p:nvPicPr>
          <p:cNvPr id="28" name="Picture 27" descr="A picture containing text, screenshot, diagram, plot&#10;&#10;Description automatically generated">
            <a:extLst>
              <a:ext uri="{FF2B5EF4-FFF2-40B4-BE49-F238E27FC236}">
                <a16:creationId xmlns:a16="http://schemas.microsoft.com/office/drawing/2014/main" id="{5CD93F64-B42C-C839-65E8-D87E6F8AD7F4}"/>
              </a:ext>
            </a:extLst>
          </p:cNvPr>
          <p:cNvPicPr>
            <a:picLocks noChangeAspect="1"/>
          </p:cNvPicPr>
          <p:nvPr/>
        </p:nvPicPr>
        <p:blipFill>
          <a:blip r:embed="rId5"/>
          <a:stretch>
            <a:fillRect/>
          </a:stretch>
        </p:blipFill>
        <p:spPr>
          <a:xfrm>
            <a:off x="5912090" y="1688905"/>
            <a:ext cx="3143250" cy="2402431"/>
          </a:xfrm>
          <a:prstGeom prst="rect">
            <a:avLst/>
          </a:prstGeom>
        </p:spPr>
      </p:pic>
    </p:spTree>
    <p:extLst>
      <p:ext uri="{BB962C8B-B14F-4D97-AF65-F5344CB8AC3E}">
        <p14:creationId xmlns:p14="http://schemas.microsoft.com/office/powerpoint/2010/main" val="20235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5"/>
          <p:cNvSpPr/>
          <p:nvPr/>
        </p:nvSpPr>
        <p:spPr>
          <a:xfrm>
            <a:off x="1684253" y="1951026"/>
            <a:ext cx="1460700" cy="1460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1" name="Google Shape;411;p35"/>
          <p:cNvSpPr txBox="1">
            <a:spLocks noGrp="1"/>
          </p:cNvSpPr>
          <p:nvPr>
            <p:ph type="title"/>
          </p:nvPr>
        </p:nvSpPr>
        <p:spPr>
          <a:xfrm>
            <a:off x="3284046" y="1951025"/>
            <a:ext cx="471695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Background Information</a:t>
            </a:r>
            <a:endParaRPr sz="2800" dirty="0"/>
          </a:p>
        </p:txBody>
      </p:sp>
      <p:sp>
        <p:nvSpPr>
          <p:cNvPr id="412" name="Google Shape;412;p35"/>
          <p:cNvSpPr txBox="1">
            <a:spLocks noGrp="1"/>
          </p:cNvSpPr>
          <p:nvPr>
            <p:ph type="subTitle" idx="1"/>
          </p:nvPr>
        </p:nvSpPr>
        <p:spPr>
          <a:xfrm>
            <a:off x="3284046" y="2983476"/>
            <a:ext cx="4795534" cy="23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Bacteria’s Run and tumble motion, Reinforcement Learning, Q-Learning.</a:t>
            </a:r>
          </a:p>
        </p:txBody>
      </p:sp>
      <p:sp>
        <p:nvSpPr>
          <p:cNvPr id="413" name="Google Shape;413;p35"/>
          <p:cNvSpPr txBox="1">
            <a:spLocks noGrp="1"/>
          </p:cNvSpPr>
          <p:nvPr>
            <p:ph type="title" idx="2"/>
          </p:nvPr>
        </p:nvSpPr>
        <p:spPr>
          <a:xfrm>
            <a:off x="1907453" y="2260476"/>
            <a:ext cx="1014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414" name="Google Shape;414;p35"/>
          <p:cNvCxnSpPr/>
          <p:nvPr/>
        </p:nvCxnSpPr>
        <p:spPr>
          <a:xfrm>
            <a:off x="3284047" y="2801863"/>
            <a:ext cx="4632900" cy="0"/>
          </a:xfrm>
          <a:prstGeom prst="straightConnector1">
            <a:avLst/>
          </a:prstGeom>
          <a:noFill/>
          <a:ln w="38100" cap="flat" cmpd="sng">
            <a:solidFill>
              <a:schemeClr val="dk1"/>
            </a:solidFill>
            <a:prstDash val="dot"/>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Histograms of sum of tumbles</a:t>
            </a:r>
            <a:endParaRPr dirty="0"/>
          </a:p>
        </p:txBody>
      </p:sp>
      <p:sp>
        <p:nvSpPr>
          <p:cNvPr id="21" name="TextBox 20">
            <a:extLst>
              <a:ext uri="{FF2B5EF4-FFF2-40B4-BE49-F238E27FC236}">
                <a16:creationId xmlns:a16="http://schemas.microsoft.com/office/drawing/2014/main" id="{40657603-E9E7-B413-2A24-8312461C7AEE}"/>
              </a:ext>
            </a:extLst>
          </p:cNvPr>
          <p:cNvSpPr txBox="1"/>
          <p:nvPr/>
        </p:nvSpPr>
        <p:spPr>
          <a:xfrm>
            <a:off x="1452233" y="1288795"/>
            <a:ext cx="607219" cy="400110"/>
          </a:xfrm>
          <a:prstGeom prst="rect">
            <a:avLst/>
          </a:prstGeom>
          <a:noFill/>
        </p:spPr>
        <p:txBody>
          <a:bodyPr wrap="square" rtlCol="0">
            <a:spAutoFit/>
          </a:bodyPr>
          <a:lstStyle/>
          <a:p>
            <a:r>
              <a:rPr lang="en-US" sz="2000" b="1" dirty="0">
                <a:solidFill>
                  <a:schemeClr val="bg2"/>
                </a:solidFill>
              </a:rPr>
              <a:t>RL</a:t>
            </a:r>
          </a:p>
        </p:txBody>
      </p:sp>
      <p:sp>
        <p:nvSpPr>
          <p:cNvPr id="22" name="TextBox 21">
            <a:extLst>
              <a:ext uri="{FF2B5EF4-FFF2-40B4-BE49-F238E27FC236}">
                <a16:creationId xmlns:a16="http://schemas.microsoft.com/office/drawing/2014/main" id="{C5DD0320-D8F5-281C-DF73-145740CC547E}"/>
              </a:ext>
            </a:extLst>
          </p:cNvPr>
          <p:cNvSpPr txBox="1"/>
          <p:nvPr/>
        </p:nvSpPr>
        <p:spPr>
          <a:xfrm>
            <a:off x="3980776" y="1288795"/>
            <a:ext cx="1182449" cy="400110"/>
          </a:xfrm>
          <a:prstGeom prst="rect">
            <a:avLst/>
          </a:prstGeom>
          <a:noFill/>
        </p:spPr>
        <p:txBody>
          <a:bodyPr wrap="square" rtlCol="0">
            <a:spAutoFit/>
          </a:bodyPr>
          <a:lstStyle/>
          <a:p>
            <a:r>
              <a:rPr lang="en-US" sz="2000" b="1" dirty="0">
                <a:solidFill>
                  <a:schemeClr val="bg2"/>
                </a:solidFill>
              </a:rPr>
              <a:t>Greedy</a:t>
            </a:r>
          </a:p>
        </p:txBody>
      </p:sp>
      <p:sp>
        <p:nvSpPr>
          <p:cNvPr id="23" name="TextBox 22">
            <a:extLst>
              <a:ext uri="{FF2B5EF4-FFF2-40B4-BE49-F238E27FC236}">
                <a16:creationId xmlns:a16="http://schemas.microsoft.com/office/drawing/2014/main" id="{305EB17E-7256-128E-AC74-661E95DF4EF6}"/>
              </a:ext>
            </a:extLst>
          </p:cNvPr>
          <p:cNvSpPr txBox="1"/>
          <p:nvPr/>
        </p:nvSpPr>
        <p:spPr>
          <a:xfrm>
            <a:off x="6981616" y="1318529"/>
            <a:ext cx="1233910" cy="400110"/>
          </a:xfrm>
          <a:prstGeom prst="rect">
            <a:avLst/>
          </a:prstGeom>
          <a:noFill/>
        </p:spPr>
        <p:txBody>
          <a:bodyPr wrap="square" rtlCol="0">
            <a:spAutoFit/>
          </a:bodyPr>
          <a:lstStyle/>
          <a:p>
            <a:r>
              <a:rPr lang="en-US" sz="2000" b="1" dirty="0">
                <a:solidFill>
                  <a:schemeClr val="bg2"/>
                </a:solidFill>
              </a:rPr>
              <a:t>Logic</a:t>
            </a:r>
          </a:p>
        </p:txBody>
      </p:sp>
      <p:pic>
        <p:nvPicPr>
          <p:cNvPr id="3" name="Picture 2" descr="A picture containing text, screenshot, diagram, rectangle&#10;&#10;Description automatically generated">
            <a:extLst>
              <a:ext uri="{FF2B5EF4-FFF2-40B4-BE49-F238E27FC236}">
                <a16:creationId xmlns:a16="http://schemas.microsoft.com/office/drawing/2014/main" id="{D60CE64A-8C04-1939-44D9-DCDF31F6B1E3}"/>
              </a:ext>
            </a:extLst>
          </p:cNvPr>
          <p:cNvPicPr>
            <a:picLocks noChangeAspect="1"/>
          </p:cNvPicPr>
          <p:nvPr/>
        </p:nvPicPr>
        <p:blipFill>
          <a:blip r:embed="rId3"/>
          <a:stretch>
            <a:fillRect/>
          </a:stretch>
        </p:blipFill>
        <p:spPr>
          <a:xfrm>
            <a:off x="-1" y="1798268"/>
            <a:ext cx="3181728" cy="2258205"/>
          </a:xfrm>
          <a:prstGeom prst="rect">
            <a:avLst/>
          </a:prstGeom>
        </p:spPr>
      </p:pic>
      <p:pic>
        <p:nvPicPr>
          <p:cNvPr id="5" name="Picture 4" descr="A picture containing text, screenshot, diagram, plot&#10;&#10;Description automatically generated">
            <a:extLst>
              <a:ext uri="{FF2B5EF4-FFF2-40B4-BE49-F238E27FC236}">
                <a16:creationId xmlns:a16="http://schemas.microsoft.com/office/drawing/2014/main" id="{A5818435-EC25-1C84-F31B-D32B84E2407D}"/>
              </a:ext>
            </a:extLst>
          </p:cNvPr>
          <p:cNvPicPr>
            <a:picLocks noChangeAspect="1"/>
          </p:cNvPicPr>
          <p:nvPr/>
        </p:nvPicPr>
        <p:blipFill>
          <a:blip r:embed="rId4"/>
          <a:stretch>
            <a:fillRect/>
          </a:stretch>
        </p:blipFill>
        <p:spPr>
          <a:xfrm>
            <a:off x="3101849" y="1798268"/>
            <a:ext cx="3057333" cy="2222446"/>
          </a:xfrm>
          <a:prstGeom prst="rect">
            <a:avLst/>
          </a:prstGeom>
        </p:spPr>
      </p:pic>
      <p:pic>
        <p:nvPicPr>
          <p:cNvPr id="7" name="Picture 6" descr="A picture containing text, screenshot, diagram, font&#10;&#10;Description automatically generated">
            <a:extLst>
              <a:ext uri="{FF2B5EF4-FFF2-40B4-BE49-F238E27FC236}">
                <a16:creationId xmlns:a16="http://schemas.microsoft.com/office/drawing/2014/main" id="{BE42E137-7461-1408-CF9D-8DBD4296AB09}"/>
              </a:ext>
            </a:extLst>
          </p:cNvPr>
          <p:cNvPicPr>
            <a:picLocks noChangeAspect="1"/>
          </p:cNvPicPr>
          <p:nvPr/>
        </p:nvPicPr>
        <p:blipFill>
          <a:blip r:embed="rId5"/>
          <a:stretch>
            <a:fillRect/>
          </a:stretch>
        </p:blipFill>
        <p:spPr>
          <a:xfrm>
            <a:off x="6159182" y="1802845"/>
            <a:ext cx="2878778" cy="2253628"/>
          </a:xfrm>
          <a:prstGeom prst="rect">
            <a:avLst/>
          </a:prstGeom>
        </p:spPr>
      </p:pic>
    </p:spTree>
    <p:extLst>
      <p:ext uri="{BB962C8B-B14F-4D97-AF65-F5344CB8AC3E}">
        <p14:creationId xmlns:p14="http://schemas.microsoft.com/office/powerpoint/2010/main" val="1411022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Future Work</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781707" y="1414463"/>
            <a:ext cx="7776505" cy="887231"/>
          </a:xfrm>
          <a:prstGeom prst="rect">
            <a:avLst/>
          </a:prstGeom>
          <a:noFill/>
        </p:spPr>
        <p:txBody>
          <a:bodyPr wrap="square" rtlCol="0">
            <a:spAutoFit/>
          </a:bodyPr>
          <a:lstStyle/>
          <a:p>
            <a:pPr algn="ctr">
              <a:lnSpc>
                <a:spcPct val="200000"/>
              </a:lnSpc>
              <a:spcBef>
                <a:spcPts val="0"/>
              </a:spcBef>
              <a:spcAft>
                <a:spcPts val="0"/>
              </a:spcAft>
            </a:pPr>
            <a:r>
              <a:rPr lang="en-US" dirty="0">
                <a:solidFill>
                  <a:srgbClr val="0E101A"/>
                </a:solidFill>
                <a:effectLst/>
              </a:rPr>
              <a:t>Increase the game's complexity, where food will be generated in random time intervals.</a:t>
            </a:r>
          </a:p>
          <a:p>
            <a:pPr algn="ctr">
              <a:lnSpc>
                <a:spcPct val="200000"/>
              </a:lnSpc>
              <a:spcBef>
                <a:spcPts val="0"/>
              </a:spcBef>
              <a:spcAft>
                <a:spcPts val="0"/>
              </a:spcAft>
            </a:pPr>
            <a:r>
              <a:rPr lang="en-US" dirty="0">
                <a:solidFill>
                  <a:srgbClr val="0E101A"/>
                </a:solidFill>
                <a:effectLst/>
              </a:rPr>
              <a:t>Add more bacteria to the board and train.</a:t>
            </a:r>
          </a:p>
        </p:txBody>
      </p:sp>
    </p:spTree>
    <p:extLst>
      <p:ext uri="{BB962C8B-B14F-4D97-AF65-F5344CB8AC3E}">
        <p14:creationId xmlns:p14="http://schemas.microsoft.com/office/powerpoint/2010/main" val="1823116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Importance of the Research</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428626" y="1392287"/>
            <a:ext cx="7704000" cy="2677656"/>
          </a:xfrm>
          <a:prstGeom prst="rect">
            <a:avLst/>
          </a:prstGeom>
          <a:noFill/>
        </p:spPr>
        <p:txBody>
          <a:bodyPr wrap="square" rtlCol="0">
            <a:spAutoFit/>
          </a:bodyPr>
          <a:lstStyle/>
          <a:p>
            <a:pPr marL="285750" indent="-285750">
              <a:spcBef>
                <a:spcPts val="0"/>
              </a:spcBef>
              <a:spcAft>
                <a:spcPts val="0"/>
              </a:spcAft>
              <a:buFont typeface="Arial" panose="020B0604020202020204" pitchFamily="34" charset="0"/>
              <a:buChar char="•"/>
            </a:pPr>
            <a:r>
              <a:rPr lang="en-US" dirty="0">
                <a:solidFill>
                  <a:srgbClr val="0E101A"/>
                </a:solidFill>
                <a:effectLst/>
              </a:rPr>
              <a:t>Develop new reinforcement learning models and algorithms.</a:t>
            </a:r>
          </a:p>
          <a:p>
            <a:pPr marL="285750" indent="-285750">
              <a:spcBef>
                <a:spcPts val="0"/>
              </a:spcBef>
              <a:spcAft>
                <a:spcPts val="0"/>
              </a:spcAft>
              <a:buFont typeface="Arial" panose="020B0604020202020204" pitchFamily="34" charset="0"/>
              <a:buChar char="•"/>
            </a:pPr>
            <a:r>
              <a:rPr lang="en-US" dirty="0">
                <a:solidFill>
                  <a:srgbClr val="0E101A"/>
                </a:solidFill>
                <a:effectLst/>
              </a:rPr>
              <a:t>Understand how to enhance the decision-making process in AI systems.</a:t>
            </a:r>
          </a:p>
          <a:p>
            <a:pPr marL="285750" indent="-285750">
              <a:spcBef>
                <a:spcPts val="0"/>
              </a:spcBef>
              <a:spcAft>
                <a:spcPts val="0"/>
              </a:spcAft>
              <a:buFont typeface="Arial" panose="020B0604020202020204" pitchFamily="34" charset="0"/>
              <a:buChar char="•"/>
            </a:pPr>
            <a:r>
              <a:rPr lang="en-US" dirty="0">
                <a:solidFill>
                  <a:srgbClr val="0E101A"/>
                </a:solidFill>
                <a:effectLst/>
              </a:rPr>
              <a:t>Uncover new and novel approaches to optimization and problem-solving by studying pathing strategies of bacteria.</a:t>
            </a:r>
          </a:p>
          <a:p>
            <a:pPr marL="285750" indent="-285750">
              <a:spcBef>
                <a:spcPts val="0"/>
              </a:spcBef>
              <a:spcAft>
                <a:spcPts val="0"/>
              </a:spcAft>
              <a:buFont typeface="Arial" panose="020B0604020202020204" pitchFamily="34" charset="0"/>
              <a:buChar char="•"/>
            </a:pPr>
            <a:r>
              <a:rPr lang="en-US" dirty="0">
                <a:solidFill>
                  <a:srgbClr val="0E101A"/>
                </a:solidFill>
                <a:effectLst/>
              </a:rPr>
              <a:t>Understand the strategies bacteria employ to find nutrients so that we can potentially develop targeted delivery mechanisms for antimicrobial agents or develop more effective methods for combating bacterial infections.</a:t>
            </a:r>
          </a:p>
          <a:p>
            <a:pPr marL="285750" indent="-285750">
              <a:buFont typeface="Arial" panose="020B0604020202020204" pitchFamily="34" charset="0"/>
              <a:buChar char="•"/>
            </a:pPr>
            <a:r>
              <a:rPr lang="en-US" dirty="0">
                <a:solidFill>
                  <a:srgbClr val="0E101A"/>
                </a:solidFill>
              </a:rPr>
              <a:t>I</a:t>
            </a:r>
            <a:r>
              <a:rPr lang="en-US" dirty="0">
                <a:solidFill>
                  <a:srgbClr val="0E101A"/>
                </a:solidFill>
                <a:effectLst/>
              </a:rPr>
              <a:t>dentify specific targets or pathways that could be exploited for drug intervention by studying how bacteria respond to different stimuli and navigate toward nutrients.</a:t>
            </a:r>
          </a:p>
          <a:p>
            <a:pPr marL="285750" indent="-285750">
              <a:spcBef>
                <a:spcPts val="0"/>
              </a:spcBef>
              <a:spcAft>
                <a:spcPts val="0"/>
              </a:spcAft>
              <a:buFont typeface="Arial" panose="020B0604020202020204" pitchFamily="34" charset="0"/>
              <a:buChar char="•"/>
            </a:pPr>
            <a:r>
              <a:rPr lang="en-US" dirty="0">
                <a:solidFill>
                  <a:srgbClr val="0E101A"/>
                </a:solidFill>
                <a:effectLst/>
              </a:rPr>
              <a:t>Use the knowledge to help in designing drugs that disrupt the chemotaxis of bacteria, impairing their ability to reach and utilize nutrients, thereby inhibiting their growth and survival.</a:t>
            </a:r>
          </a:p>
        </p:txBody>
      </p:sp>
    </p:spTree>
    <p:extLst>
      <p:ext uri="{BB962C8B-B14F-4D97-AF65-F5344CB8AC3E}">
        <p14:creationId xmlns:p14="http://schemas.microsoft.com/office/powerpoint/2010/main" val="1929768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7"/>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br>
              <a:rPr lang="en" dirty="0"/>
            </a:br>
            <a:r>
              <a:rPr lang="en-US" sz="3600" dirty="0">
                <a:solidFill>
                  <a:schemeClr val="bg2"/>
                </a:solidFill>
              </a:rPr>
              <a:t>A</a:t>
            </a:r>
            <a:r>
              <a:rPr lang="en" sz="3600" dirty="0">
                <a:solidFill>
                  <a:schemeClr val="bg2"/>
                </a:solidFill>
              </a:rPr>
              <a:t>ny Questions?</a:t>
            </a:r>
            <a:endParaRPr dirty="0">
              <a:solidFill>
                <a:schemeClr val="bg2"/>
              </a:solidFill>
            </a:endParaRPr>
          </a:p>
        </p:txBody>
      </p:sp>
    </p:spTree>
    <p:extLst>
      <p:ext uri="{BB962C8B-B14F-4D97-AF65-F5344CB8AC3E}">
        <p14:creationId xmlns:p14="http://schemas.microsoft.com/office/powerpoint/2010/main" val="397074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Bacteria’s Run &amp; Tumble Motion</a:t>
            </a:r>
            <a:endParaRPr dirty="0"/>
          </a:p>
        </p:txBody>
      </p:sp>
      <p:pic>
        <p:nvPicPr>
          <p:cNvPr id="27" name="Picture 26" descr="A diagram of a cell&#10;&#10;Description automatically generated with medium confidence">
            <a:extLst>
              <a:ext uri="{FF2B5EF4-FFF2-40B4-BE49-F238E27FC236}">
                <a16:creationId xmlns:a16="http://schemas.microsoft.com/office/drawing/2014/main" id="{B08F51EE-7B2D-0F0D-2C9B-1621421A7299}"/>
              </a:ext>
            </a:extLst>
          </p:cNvPr>
          <p:cNvPicPr>
            <a:picLocks noChangeAspect="1"/>
          </p:cNvPicPr>
          <p:nvPr/>
        </p:nvPicPr>
        <p:blipFill>
          <a:blip r:embed="rId3"/>
          <a:stretch>
            <a:fillRect/>
          </a:stretch>
        </p:blipFill>
        <p:spPr>
          <a:xfrm>
            <a:off x="4636294" y="1366976"/>
            <a:ext cx="4379119" cy="3091143"/>
          </a:xfrm>
          <a:prstGeom prst="rect">
            <a:avLst/>
          </a:prstGeom>
          <a:ln>
            <a:noFill/>
          </a:ln>
          <a:effectLst>
            <a:softEdge rad="112500"/>
          </a:effectLst>
        </p:spPr>
      </p:pic>
      <p:sp>
        <p:nvSpPr>
          <p:cNvPr id="28" name="TextBox 27">
            <a:extLst>
              <a:ext uri="{FF2B5EF4-FFF2-40B4-BE49-F238E27FC236}">
                <a16:creationId xmlns:a16="http://schemas.microsoft.com/office/drawing/2014/main" id="{D61043FE-BA59-DD81-8D46-EEA24ABE0718}"/>
              </a:ext>
            </a:extLst>
          </p:cNvPr>
          <p:cNvSpPr txBox="1"/>
          <p:nvPr/>
        </p:nvSpPr>
        <p:spPr>
          <a:xfrm>
            <a:off x="419962" y="1970663"/>
            <a:ext cx="4316343" cy="1345048"/>
          </a:xfrm>
          <a:prstGeom prst="rect">
            <a:avLst/>
          </a:prstGeom>
          <a:noFill/>
        </p:spPr>
        <p:txBody>
          <a:bodyPr wrap="square" rtlCol="0">
            <a:spAutoFit/>
          </a:bodyPr>
          <a:lstStyle/>
          <a:p>
            <a:pPr marL="285750" indent="-285750">
              <a:lnSpc>
                <a:spcPct val="150000"/>
              </a:lnSpc>
              <a:buSzPct val="150000"/>
              <a:buFont typeface="Arial" panose="020B0604020202020204" pitchFamily="34" charset="0"/>
              <a:buChar char="•"/>
            </a:pPr>
            <a:r>
              <a:rPr lang="en-US" dirty="0">
                <a:solidFill>
                  <a:schemeClr val="bg1"/>
                </a:solidFill>
              </a:rPr>
              <a:t>E coli in motion by Howard C. Berg</a:t>
            </a:r>
          </a:p>
          <a:p>
            <a:pPr marL="285750" indent="-285750">
              <a:lnSpc>
                <a:spcPct val="150000"/>
              </a:lnSpc>
              <a:buSzPct val="150000"/>
              <a:buFont typeface="Arial" panose="020B0604020202020204" pitchFamily="34" charset="0"/>
              <a:buChar char="•"/>
            </a:pPr>
            <a:r>
              <a:rPr lang="en-US" dirty="0">
                <a:solidFill>
                  <a:schemeClr val="bg1"/>
                </a:solidFill>
              </a:rPr>
              <a:t>The motion of Escherichia coli (E. coli) bacteria.</a:t>
            </a:r>
          </a:p>
          <a:p>
            <a:pPr marL="285750" indent="-285750">
              <a:lnSpc>
                <a:spcPct val="150000"/>
              </a:lnSpc>
              <a:buSzPct val="150000"/>
              <a:buFont typeface="Arial" panose="020B0604020202020204" pitchFamily="34" charset="0"/>
              <a:buChar char="•"/>
            </a:pPr>
            <a:r>
              <a:rPr lang="en-US" dirty="0">
                <a:solidFill>
                  <a:schemeClr val="bg1"/>
                </a:solidFill>
              </a:rPr>
              <a:t>A unique ability to move in a directed manner, known as bacterial chemotaxis.</a:t>
            </a:r>
          </a:p>
        </p:txBody>
      </p:sp>
    </p:spTree>
    <p:extLst>
      <p:ext uri="{BB962C8B-B14F-4D97-AF65-F5344CB8AC3E}">
        <p14:creationId xmlns:p14="http://schemas.microsoft.com/office/powerpoint/2010/main" val="1761247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Bacteria’s Run &amp; Tumble Motion</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512831" y="1950243"/>
            <a:ext cx="4316343" cy="1668214"/>
          </a:xfrm>
          <a:prstGeom prst="rect">
            <a:avLst/>
          </a:prstGeom>
          <a:noFill/>
        </p:spPr>
        <p:txBody>
          <a:bodyPr wrap="square" rtlCol="0">
            <a:spAutoFit/>
          </a:bodyPr>
          <a:lstStyle/>
          <a:p>
            <a:pPr marL="285750" indent="-285750">
              <a:lnSpc>
                <a:spcPct val="150000"/>
              </a:lnSpc>
              <a:buSzPct val="150000"/>
              <a:buFont typeface="Arial" panose="020B0604020202020204" pitchFamily="34" charset="0"/>
              <a:buChar char="•"/>
            </a:pPr>
            <a:r>
              <a:rPr lang="en-US" dirty="0">
                <a:solidFill>
                  <a:schemeClr val="bg1"/>
                </a:solidFill>
              </a:rPr>
              <a:t>Chemotaxis allows bacteria to sense and respond to changes in their environment.</a:t>
            </a:r>
          </a:p>
          <a:p>
            <a:pPr marL="285750" indent="-285750">
              <a:lnSpc>
                <a:spcPct val="150000"/>
              </a:lnSpc>
              <a:buSzPct val="150000"/>
              <a:buFont typeface="Arial" panose="020B0604020202020204" pitchFamily="34" charset="0"/>
              <a:buChar char="•"/>
            </a:pPr>
            <a:r>
              <a:rPr lang="en-US" dirty="0">
                <a:solidFill>
                  <a:schemeClr val="bg1"/>
                </a:solidFill>
              </a:rPr>
              <a:t>Navigate toward favorable conditions or move away from harmful substances.</a:t>
            </a:r>
          </a:p>
          <a:p>
            <a:pPr marL="285750" indent="-285750">
              <a:lnSpc>
                <a:spcPct val="150000"/>
              </a:lnSpc>
              <a:buSzPct val="150000"/>
              <a:buFont typeface="Arial" panose="020B0604020202020204" pitchFamily="34" charset="0"/>
              <a:buChar char="•"/>
            </a:pPr>
            <a:r>
              <a:rPr lang="en-US" dirty="0">
                <a:solidFill>
                  <a:schemeClr val="bg1"/>
                </a:solidFill>
              </a:rPr>
              <a:t>Crucial in bacterial survival and colonization.</a:t>
            </a:r>
          </a:p>
        </p:txBody>
      </p:sp>
      <p:pic>
        <p:nvPicPr>
          <p:cNvPr id="30" name="Picture 29" descr="A picture containing text, screenshot, design&#10;&#10;Description automatically generated">
            <a:extLst>
              <a:ext uri="{FF2B5EF4-FFF2-40B4-BE49-F238E27FC236}">
                <a16:creationId xmlns:a16="http://schemas.microsoft.com/office/drawing/2014/main" id="{71C9EF23-2467-E347-2F3F-4471652B3670}"/>
              </a:ext>
            </a:extLst>
          </p:cNvPr>
          <p:cNvPicPr>
            <a:picLocks noChangeAspect="1"/>
          </p:cNvPicPr>
          <p:nvPr/>
        </p:nvPicPr>
        <p:blipFill>
          <a:blip r:embed="rId3"/>
          <a:stretch>
            <a:fillRect/>
          </a:stretch>
        </p:blipFill>
        <p:spPr>
          <a:xfrm>
            <a:off x="4714874" y="1464468"/>
            <a:ext cx="4316343" cy="3021440"/>
          </a:xfrm>
          <a:prstGeom prst="rect">
            <a:avLst/>
          </a:prstGeom>
          <a:ln>
            <a:noFill/>
          </a:ln>
          <a:effectLst>
            <a:softEdge rad="112500"/>
          </a:effectLst>
        </p:spPr>
      </p:pic>
    </p:spTree>
    <p:extLst>
      <p:ext uri="{BB962C8B-B14F-4D97-AF65-F5344CB8AC3E}">
        <p14:creationId xmlns:p14="http://schemas.microsoft.com/office/powerpoint/2010/main" val="320759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Bacteria’s Run &amp; Tumble Motion</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428626" y="1441596"/>
            <a:ext cx="4475126" cy="2960875"/>
          </a:xfrm>
          <a:prstGeom prst="rect">
            <a:avLst/>
          </a:prstGeom>
          <a:noFill/>
        </p:spPr>
        <p:txBody>
          <a:bodyPr wrap="square" rtlCol="0">
            <a:spAutoFit/>
          </a:bodyPr>
          <a:lstStyle/>
          <a:p>
            <a:pPr marL="285750" indent="-285750">
              <a:lnSpc>
                <a:spcPct val="150000"/>
              </a:lnSpc>
              <a:buSzPct val="150000"/>
              <a:buFont typeface="Arial" panose="020B0604020202020204" pitchFamily="34" charset="0"/>
              <a:buChar char="•"/>
            </a:pPr>
            <a:r>
              <a:rPr lang="en-US" dirty="0">
                <a:solidFill>
                  <a:schemeClr val="bg1"/>
                </a:solidFill>
              </a:rPr>
              <a:t>“Run &amp; Tumble" of E. coli Bacteria as they perform chemotaxis.</a:t>
            </a:r>
          </a:p>
          <a:p>
            <a:pPr marL="285750" indent="-285750">
              <a:lnSpc>
                <a:spcPct val="150000"/>
              </a:lnSpc>
              <a:buSzPct val="150000"/>
              <a:buFont typeface="Arial" panose="020B0604020202020204" pitchFamily="34" charset="0"/>
              <a:buChar char="•"/>
            </a:pPr>
            <a:r>
              <a:rPr lang="en-US" dirty="0">
                <a:solidFill>
                  <a:schemeClr val="bg1"/>
                </a:solidFill>
              </a:rPr>
              <a:t>During a "run" phase, E. coli swims in a relatively straight line.</a:t>
            </a:r>
          </a:p>
          <a:p>
            <a:pPr marL="285750" indent="-285750">
              <a:lnSpc>
                <a:spcPct val="150000"/>
              </a:lnSpc>
              <a:buSzPct val="150000"/>
              <a:buFont typeface="Arial" panose="020B0604020202020204" pitchFamily="34" charset="0"/>
              <a:buChar char="•"/>
            </a:pPr>
            <a:r>
              <a:rPr lang="en-US" dirty="0">
                <a:solidFill>
                  <a:schemeClr val="bg1"/>
                </a:solidFill>
              </a:rPr>
              <a:t>During tumbling, the bacterium changes its direction randomly.</a:t>
            </a:r>
          </a:p>
          <a:p>
            <a:pPr marL="285750" indent="-285750">
              <a:lnSpc>
                <a:spcPct val="150000"/>
              </a:lnSpc>
              <a:buSzPct val="150000"/>
              <a:buFont typeface="Arial" panose="020B0604020202020204" pitchFamily="34" charset="0"/>
              <a:buChar char="•"/>
            </a:pPr>
            <a:r>
              <a:rPr lang="en-US" dirty="0">
                <a:solidFill>
                  <a:schemeClr val="bg1"/>
                </a:solidFill>
              </a:rPr>
              <a:t>Random tumbling and directional run allows for an effective exploration strategy in complex environments.</a:t>
            </a:r>
          </a:p>
        </p:txBody>
      </p:sp>
      <p:pic>
        <p:nvPicPr>
          <p:cNvPr id="5" name="Picture 4" descr="A picture containing diagram, line, text&#10;&#10;Description automatically generated">
            <a:extLst>
              <a:ext uri="{FF2B5EF4-FFF2-40B4-BE49-F238E27FC236}">
                <a16:creationId xmlns:a16="http://schemas.microsoft.com/office/drawing/2014/main" id="{9C540DC7-0742-30C4-77F1-9F34C5ADFD0E}"/>
              </a:ext>
            </a:extLst>
          </p:cNvPr>
          <p:cNvPicPr>
            <a:picLocks noChangeAspect="1"/>
          </p:cNvPicPr>
          <p:nvPr/>
        </p:nvPicPr>
        <p:blipFill>
          <a:blip r:embed="rId3"/>
          <a:stretch>
            <a:fillRect/>
          </a:stretch>
        </p:blipFill>
        <p:spPr>
          <a:xfrm>
            <a:off x="5106539" y="1057772"/>
            <a:ext cx="3479872" cy="1936447"/>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7F9E1AA5-58DA-A3F5-D223-7739BF6F0226}"/>
              </a:ext>
            </a:extLst>
          </p:cNvPr>
          <p:cNvGrpSpPr/>
          <p:nvPr/>
        </p:nvGrpSpPr>
        <p:grpSpPr>
          <a:xfrm>
            <a:off x="4829175" y="3034266"/>
            <a:ext cx="4263201" cy="2020706"/>
            <a:chOff x="4714875" y="2922034"/>
            <a:chExt cx="4263201" cy="2020706"/>
          </a:xfrm>
        </p:grpSpPr>
        <p:pic>
          <p:nvPicPr>
            <p:cNvPr id="7" name="Picture 6">
              <a:extLst>
                <a:ext uri="{FF2B5EF4-FFF2-40B4-BE49-F238E27FC236}">
                  <a16:creationId xmlns:a16="http://schemas.microsoft.com/office/drawing/2014/main" id="{7423E996-47EA-9F73-B8FB-CD1CEE10B09A}"/>
                </a:ext>
              </a:extLst>
            </p:cNvPr>
            <p:cNvPicPr>
              <a:picLocks noChangeAspect="1"/>
            </p:cNvPicPr>
            <p:nvPr/>
          </p:nvPicPr>
          <p:blipFill rotWithShape="1">
            <a:blip r:embed="rId4"/>
            <a:srcRect t="8652" b="7083"/>
            <a:stretch/>
          </p:blipFill>
          <p:spPr>
            <a:xfrm>
              <a:off x="4714875" y="2922034"/>
              <a:ext cx="4263201" cy="2020706"/>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6EEF472C-4E2A-060B-B63C-866708E83E68}"/>
                </a:ext>
              </a:extLst>
            </p:cNvPr>
            <p:cNvGrpSpPr/>
            <p:nvPr/>
          </p:nvGrpSpPr>
          <p:grpSpPr>
            <a:xfrm>
              <a:off x="6393656" y="4067997"/>
              <a:ext cx="2138310" cy="732603"/>
              <a:chOff x="6393656" y="4067997"/>
              <a:chExt cx="2138310" cy="732603"/>
            </a:xfrm>
          </p:grpSpPr>
          <p:sp>
            <p:nvSpPr>
              <p:cNvPr id="2" name="Rectangle 1">
                <a:extLst>
                  <a:ext uri="{FF2B5EF4-FFF2-40B4-BE49-F238E27FC236}">
                    <a16:creationId xmlns:a16="http://schemas.microsoft.com/office/drawing/2014/main" id="{B51BF0E5-2151-EFAF-6849-020A2A4D2131}"/>
                  </a:ext>
                </a:extLst>
              </p:cNvPr>
              <p:cNvSpPr/>
              <p:nvPr/>
            </p:nvSpPr>
            <p:spPr>
              <a:xfrm>
                <a:off x="6393656" y="4279106"/>
                <a:ext cx="700088" cy="5214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D4F546D-B6BA-F210-F5EB-A584CFAF7FAB}"/>
                  </a:ext>
                </a:extLst>
              </p:cNvPr>
              <p:cNvSpPr/>
              <p:nvPr/>
            </p:nvSpPr>
            <p:spPr>
              <a:xfrm>
                <a:off x="7093744" y="4067997"/>
                <a:ext cx="1438222" cy="5214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66859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Bacteria’s Run &amp; Tumble Motion</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428625" y="1441596"/>
            <a:ext cx="4964905" cy="2960875"/>
          </a:xfrm>
          <a:prstGeom prst="rect">
            <a:avLst/>
          </a:prstGeom>
          <a:noFill/>
        </p:spPr>
        <p:txBody>
          <a:bodyPr wrap="square" rtlCol="0">
            <a:spAutoFit/>
          </a:bodyPr>
          <a:lstStyle/>
          <a:p>
            <a:pPr marL="285750" indent="-285750">
              <a:lnSpc>
                <a:spcPct val="150000"/>
              </a:lnSpc>
              <a:buSzPct val="150000"/>
              <a:buFont typeface="Arial" panose="020B0604020202020204" pitchFamily="34" charset="0"/>
              <a:buChar char="•"/>
            </a:pPr>
            <a:r>
              <a:rPr lang="en-US" dirty="0">
                <a:solidFill>
                  <a:schemeClr val="bg1"/>
                </a:solidFill>
              </a:rPr>
              <a:t>The movement pattern exhibited by bacteria as they navigate their environment in search of favorable conditions.</a:t>
            </a:r>
          </a:p>
          <a:p>
            <a:pPr marL="285750" indent="-285750">
              <a:lnSpc>
                <a:spcPct val="150000"/>
              </a:lnSpc>
              <a:buSzPct val="150000"/>
              <a:buFont typeface="Arial" panose="020B0604020202020204" pitchFamily="34" charset="0"/>
              <a:buChar char="•"/>
            </a:pPr>
            <a:r>
              <a:rPr lang="en-US" dirty="0">
                <a:solidFill>
                  <a:schemeClr val="bg1"/>
                </a:solidFill>
              </a:rPr>
              <a:t>Elements of randomness (random walk) with a bias or preference towards certain directions based on environmental cues.</a:t>
            </a:r>
          </a:p>
          <a:p>
            <a:pPr marL="285750" indent="-285750">
              <a:lnSpc>
                <a:spcPct val="150000"/>
              </a:lnSpc>
              <a:buSzPct val="150000"/>
              <a:buFont typeface="Arial" panose="020B0604020202020204" pitchFamily="34" charset="0"/>
              <a:buChar char="•"/>
            </a:pPr>
            <a:r>
              <a:rPr lang="en-US" dirty="0">
                <a:solidFill>
                  <a:schemeClr val="bg1"/>
                </a:solidFill>
              </a:rPr>
              <a:t>The biased random walk enables bacteria to perform an effective search strategy.</a:t>
            </a:r>
          </a:p>
          <a:p>
            <a:pPr marL="285750" indent="-285750">
              <a:lnSpc>
                <a:spcPct val="150000"/>
              </a:lnSpc>
              <a:buSzPct val="150000"/>
              <a:buFont typeface="Arial" panose="020B0604020202020204" pitchFamily="34" charset="0"/>
              <a:buChar char="•"/>
            </a:pPr>
            <a:endParaRPr lang="en-US" dirty="0">
              <a:solidFill>
                <a:schemeClr val="bg1"/>
              </a:solidFill>
            </a:endParaRPr>
          </a:p>
        </p:txBody>
      </p:sp>
      <p:pic>
        <p:nvPicPr>
          <p:cNvPr id="3" name="Picture 2">
            <a:extLst>
              <a:ext uri="{FF2B5EF4-FFF2-40B4-BE49-F238E27FC236}">
                <a16:creationId xmlns:a16="http://schemas.microsoft.com/office/drawing/2014/main" id="{F7394713-CB9A-FBC5-CB5B-DB43A2882E8B}"/>
              </a:ext>
            </a:extLst>
          </p:cNvPr>
          <p:cNvPicPr>
            <a:picLocks noChangeAspect="1"/>
          </p:cNvPicPr>
          <p:nvPr/>
        </p:nvPicPr>
        <p:blipFill rotWithShape="1">
          <a:blip r:embed="rId3"/>
          <a:srcRect l="14452" t="13333" r="63673" b="40834"/>
          <a:stretch/>
        </p:blipFill>
        <p:spPr>
          <a:xfrm>
            <a:off x="6423823" y="1140573"/>
            <a:ext cx="1777202" cy="209456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73DF6C95-3B3B-ED43-1061-689AB2ED9F52}"/>
              </a:ext>
            </a:extLst>
          </p:cNvPr>
          <p:cNvPicPr>
            <a:picLocks noChangeAspect="1"/>
          </p:cNvPicPr>
          <p:nvPr/>
        </p:nvPicPr>
        <p:blipFill rotWithShape="1">
          <a:blip r:embed="rId3"/>
          <a:srcRect l="42186" t="14407" r="14595" b="44245"/>
          <a:stretch/>
        </p:blipFill>
        <p:spPr>
          <a:xfrm>
            <a:off x="5600700" y="3235133"/>
            <a:ext cx="3262208" cy="17555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99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Reinforcement Learning</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369421" y="1192104"/>
            <a:ext cx="8238798" cy="1021883"/>
          </a:xfrm>
          <a:prstGeom prst="rect">
            <a:avLst/>
          </a:prstGeom>
          <a:noFill/>
        </p:spPr>
        <p:txBody>
          <a:bodyPr wrap="square" rtlCol="0">
            <a:spAutoFit/>
          </a:bodyPr>
          <a:lstStyle/>
          <a:p>
            <a:pPr marL="285750" indent="-285750">
              <a:lnSpc>
                <a:spcPct val="150000"/>
              </a:lnSpc>
              <a:buSzPct val="150000"/>
              <a:buFont typeface="Arial" panose="020B0604020202020204" pitchFamily="34" charset="0"/>
              <a:buChar char="•"/>
            </a:pPr>
            <a:r>
              <a:rPr lang="en-US" dirty="0">
                <a:solidFill>
                  <a:schemeClr val="bg1"/>
                </a:solidFill>
              </a:rPr>
              <a:t>training agents to learn to make decisions based on feedback from their environment.</a:t>
            </a:r>
          </a:p>
          <a:p>
            <a:pPr marL="285750" indent="-285750">
              <a:lnSpc>
                <a:spcPct val="150000"/>
              </a:lnSpc>
              <a:buSzPct val="150000"/>
              <a:buFont typeface="Arial" panose="020B0604020202020204" pitchFamily="34" charset="0"/>
              <a:buChar char="•"/>
            </a:pPr>
            <a:r>
              <a:rPr lang="en-US" dirty="0">
                <a:solidFill>
                  <a:schemeClr val="bg1"/>
                </a:solidFill>
              </a:rPr>
              <a:t>Learn a policy that maximizes the expected cumulative reward over time.</a:t>
            </a:r>
          </a:p>
          <a:p>
            <a:pPr marL="285750" indent="-285750">
              <a:lnSpc>
                <a:spcPct val="150000"/>
              </a:lnSpc>
              <a:buSzPct val="150000"/>
              <a:buFont typeface="Arial" panose="020B0604020202020204" pitchFamily="34" charset="0"/>
              <a:buChar char="•"/>
            </a:pPr>
            <a:endParaRPr lang="en-US" dirty="0">
              <a:solidFill>
                <a:schemeClr val="bg1"/>
              </a:solidFill>
            </a:endParaRPr>
          </a:p>
        </p:txBody>
      </p:sp>
      <p:pic>
        <p:nvPicPr>
          <p:cNvPr id="5" name="Picture 4" descr="A screen shot of a video game&#10;&#10;Description automatically generated with medium confidence">
            <a:extLst>
              <a:ext uri="{FF2B5EF4-FFF2-40B4-BE49-F238E27FC236}">
                <a16:creationId xmlns:a16="http://schemas.microsoft.com/office/drawing/2014/main" id="{0D607488-1B1C-943A-FC64-A29CA38C8B4D}"/>
              </a:ext>
            </a:extLst>
          </p:cNvPr>
          <p:cNvPicPr>
            <a:picLocks noChangeAspect="1"/>
          </p:cNvPicPr>
          <p:nvPr/>
        </p:nvPicPr>
        <p:blipFill>
          <a:blip r:embed="rId3"/>
          <a:stretch>
            <a:fillRect/>
          </a:stretch>
        </p:blipFill>
        <p:spPr>
          <a:xfrm>
            <a:off x="720001" y="2084886"/>
            <a:ext cx="7438162" cy="2922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2717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97" name="Google Shape;397;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Q-Learning &amp; Deep Q-Learning</a:t>
            </a:r>
            <a:endParaRPr dirty="0"/>
          </a:p>
        </p:txBody>
      </p:sp>
      <p:sp>
        <p:nvSpPr>
          <p:cNvPr id="28" name="TextBox 27">
            <a:extLst>
              <a:ext uri="{FF2B5EF4-FFF2-40B4-BE49-F238E27FC236}">
                <a16:creationId xmlns:a16="http://schemas.microsoft.com/office/drawing/2014/main" id="{D61043FE-BA59-DD81-8D46-EEA24ABE0718}"/>
              </a:ext>
            </a:extLst>
          </p:cNvPr>
          <p:cNvSpPr txBox="1"/>
          <p:nvPr/>
        </p:nvSpPr>
        <p:spPr>
          <a:xfrm>
            <a:off x="328614" y="1441596"/>
            <a:ext cx="4664868" cy="3607206"/>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dirty="0">
                <a:solidFill>
                  <a:srgbClr val="0E101A"/>
                </a:solidFill>
                <a:effectLst/>
              </a:rPr>
              <a:t>Q-learning learns the optimal policy for a given problem through trial and error.</a:t>
            </a:r>
          </a:p>
          <a:p>
            <a:pPr marL="285750" indent="-285750">
              <a:lnSpc>
                <a:spcPct val="150000"/>
              </a:lnSpc>
              <a:buFont typeface="Arial" panose="020B0604020202020204" pitchFamily="34" charset="0"/>
              <a:buChar char="•"/>
            </a:pPr>
            <a:r>
              <a:rPr lang="en-US" dirty="0">
                <a:solidFill>
                  <a:srgbClr val="0E101A"/>
                </a:solidFill>
                <a:effectLst/>
              </a:rPr>
              <a:t>Useful in problems with discrete action and state spaces, </a:t>
            </a:r>
            <a:r>
              <a:rPr lang="en-US" dirty="0">
                <a:solidFill>
                  <a:srgbClr val="0E101A"/>
                </a:solidFill>
              </a:rPr>
              <a:t>with limited </a:t>
            </a:r>
            <a:r>
              <a:rPr lang="en-US" dirty="0">
                <a:solidFill>
                  <a:srgbClr val="0E101A"/>
                </a:solidFill>
                <a:effectLst/>
              </a:rPr>
              <a:t>possible actions and states.</a:t>
            </a:r>
          </a:p>
          <a:p>
            <a:pPr>
              <a:lnSpc>
                <a:spcPct val="150000"/>
              </a:lnSpc>
            </a:pPr>
            <a:endParaRPr lang="en-US" dirty="0">
              <a:solidFill>
                <a:srgbClr val="0E101A"/>
              </a:solidFill>
            </a:endParaRPr>
          </a:p>
          <a:p>
            <a:pPr marL="285750" indent="-285750">
              <a:lnSpc>
                <a:spcPct val="150000"/>
              </a:lnSpc>
              <a:buFont typeface="Arial" panose="020B0604020202020204" pitchFamily="34" charset="0"/>
              <a:buChar char="•"/>
            </a:pPr>
            <a:r>
              <a:rPr lang="en-US" dirty="0">
                <a:solidFill>
                  <a:srgbClr val="0E101A"/>
                </a:solidFill>
                <a:effectLst/>
              </a:rPr>
              <a:t>Deep Q-learning uses deep neural networks to estimate the Q-values of state-action pairs.</a:t>
            </a:r>
          </a:p>
          <a:p>
            <a:pPr marL="285750" indent="-285750">
              <a:lnSpc>
                <a:spcPct val="150000"/>
              </a:lnSpc>
              <a:buFont typeface="Arial" panose="020B0604020202020204" pitchFamily="34" charset="0"/>
              <a:buChar char="•"/>
            </a:pPr>
            <a:r>
              <a:rPr lang="en-US" dirty="0">
                <a:solidFill>
                  <a:srgbClr val="0E101A"/>
                </a:solidFill>
                <a:effectLst/>
              </a:rPr>
              <a:t>effective for problems with large state spaces, where a high-dimensional image represents the state.</a:t>
            </a:r>
          </a:p>
          <a:p>
            <a:pPr marL="285750" indent="-285750">
              <a:lnSpc>
                <a:spcPct val="150000"/>
              </a:lnSpc>
              <a:buFont typeface="Arial" panose="020B0604020202020204" pitchFamily="34" charset="0"/>
              <a:buChar char="•"/>
            </a:pPr>
            <a:endParaRPr lang="en-US" dirty="0">
              <a:solidFill>
                <a:srgbClr val="0E101A"/>
              </a:solidFill>
              <a:effectLst/>
            </a:endParaRPr>
          </a:p>
          <a:p>
            <a:pPr>
              <a:lnSpc>
                <a:spcPct val="150000"/>
              </a:lnSpc>
              <a:spcBef>
                <a:spcPts val="0"/>
              </a:spcBef>
              <a:spcAft>
                <a:spcPts val="0"/>
              </a:spcAft>
            </a:pPr>
            <a:endParaRPr lang="en-US" dirty="0">
              <a:solidFill>
                <a:srgbClr val="0E101A"/>
              </a:solidFill>
              <a:effectLst/>
            </a:endParaRPr>
          </a:p>
        </p:txBody>
      </p:sp>
      <p:pic>
        <p:nvPicPr>
          <p:cNvPr id="1026" name="Picture 2" descr="Q-Learning vs. Deep Q-Learning. | Download Scientific Diagram">
            <a:extLst>
              <a:ext uri="{FF2B5EF4-FFF2-40B4-BE49-F238E27FC236}">
                <a16:creationId xmlns:a16="http://schemas.microsoft.com/office/drawing/2014/main" id="{6009D0E8-A9F9-AE16-8C30-FBF5BC790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482" y="1441596"/>
            <a:ext cx="4073526" cy="33928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541874"/>
      </p:ext>
    </p:extLst>
  </p:cSld>
  <p:clrMapOvr>
    <a:masterClrMapping/>
  </p:clrMapOvr>
</p:sld>
</file>

<file path=ppt/theme/theme1.xml><?xml version="1.0" encoding="utf-8"?>
<a:theme xmlns:a="http://schemas.openxmlformats.org/drawingml/2006/main" name="Breakthrough against Antibiotic Resistance by Slidesgo">
  <a:themeElements>
    <a:clrScheme name="Simple Light">
      <a:dk1>
        <a:srgbClr val="F8416C"/>
      </a:dk1>
      <a:lt1>
        <a:srgbClr val="434343"/>
      </a:lt1>
      <a:dk2>
        <a:srgbClr val="00BFB5"/>
      </a:dk2>
      <a:lt2>
        <a:srgbClr val="91DFC7"/>
      </a:lt2>
      <a:accent1>
        <a:srgbClr val="67D4FF"/>
      </a:accent1>
      <a:accent2>
        <a:srgbClr val="384FA5"/>
      </a:accent2>
      <a:accent3>
        <a:srgbClr val="A1D5D7"/>
      </a:accent3>
      <a:accent4>
        <a:srgbClr val="D7EAEA"/>
      </a:accent4>
      <a:accent5>
        <a:srgbClr val="FFFFFF"/>
      </a:accent5>
      <a:accent6>
        <a:srgbClr val="ACDBDF"/>
      </a:accent6>
      <a:hlink>
        <a:srgbClr val="CE18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1539</TotalTime>
  <Words>1282</Words>
  <Application>Microsoft Office PowerPoint</Application>
  <PresentationFormat>On-screen Show (16:9)</PresentationFormat>
  <Paragraphs>161</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Rubik Medium</vt:lpstr>
      <vt:lpstr>Proxima Nova Extrabold</vt:lpstr>
      <vt:lpstr>Montserrat</vt:lpstr>
      <vt:lpstr>Arial</vt:lpstr>
      <vt:lpstr>Cambria Math</vt:lpstr>
      <vt:lpstr>Breakthrough against Antibiotic Resistance by Slidesgo</vt:lpstr>
      <vt:lpstr>Bacteria’s Pathing Simulation</vt:lpstr>
      <vt:lpstr>Background Information</vt:lpstr>
      <vt:lpstr>Background Information</vt:lpstr>
      <vt:lpstr>Bacteria’s Run &amp; Tumble Motion</vt:lpstr>
      <vt:lpstr>Bacteria’s Run &amp; Tumble Motion</vt:lpstr>
      <vt:lpstr>Bacteria’s Run &amp; Tumble Motion</vt:lpstr>
      <vt:lpstr>Bacteria’s Run &amp; Tumble Motion</vt:lpstr>
      <vt:lpstr>Reinforcement Learning</vt:lpstr>
      <vt:lpstr>Q-Learning &amp; Deep Q-Learning</vt:lpstr>
      <vt:lpstr>Problem Formulation</vt:lpstr>
      <vt:lpstr>Problem Formulation</vt:lpstr>
      <vt:lpstr>Methodologies</vt:lpstr>
      <vt:lpstr>METHODS</vt:lpstr>
      <vt:lpstr>Reinforcement learning with DQN</vt:lpstr>
      <vt:lpstr>Bacteria Environment</vt:lpstr>
      <vt:lpstr>RL Agent</vt:lpstr>
      <vt:lpstr>RL Agent</vt:lpstr>
      <vt:lpstr>Greedy model</vt:lpstr>
      <vt:lpstr>Random actions</vt:lpstr>
      <vt:lpstr>Logical AI</vt:lpstr>
      <vt:lpstr>Results &amp; Analysis</vt:lpstr>
      <vt:lpstr>Win Rates for 1 food</vt:lpstr>
      <vt:lpstr>Win Rates for 3 foods</vt:lpstr>
      <vt:lpstr>Trajectories</vt:lpstr>
      <vt:lpstr>RL Trajectories with their histograms of consecutive Runs</vt:lpstr>
      <vt:lpstr>Histograms of consecutive runs before a tumble </vt:lpstr>
      <vt:lpstr>Histograms of consecutive runs before a tumble </vt:lpstr>
      <vt:lpstr>Histograms of consecutive runs before a tumble </vt:lpstr>
      <vt:lpstr>Histograms of sum of runs</vt:lpstr>
      <vt:lpstr>Histograms of sum of tumbles</vt:lpstr>
      <vt:lpstr>Future Work</vt:lpstr>
      <vt:lpstr>Importance of the Research</vt:lpstr>
      <vt:lpstr>Thanks!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Bacteria’s Pathing Simulation</dc:title>
  <cp:lastModifiedBy>joseph besnilian</cp:lastModifiedBy>
  <cp:revision>22</cp:revision>
  <dcterms:modified xsi:type="dcterms:W3CDTF">2023-05-17T08:42:26Z</dcterms:modified>
</cp:coreProperties>
</file>